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5.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2" r:id="rId5"/>
    <p:sldMasterId id="2147483684" r:id="rId6"/>
    <p:sldMasterId id="2147483726" r:id="rId7"/>
    <p:sldMasterId id="2147483756" r:id="rId8"/>
    <p:sldMasterId id="2147483850" r:id="rId9"/>
  </p:sldMasterIdLst>
  <p:notesMasterIdLst>
    <p:notesMasterId r:id="rId69"/>
  </p:notesMasterIdLst>
  <p:sldIdLst>
    <p:sldId id="305" r:id="rId10"/>
    <p:sldId id="295" r:id="rId11"/>
    <p:sldId id="307" r:id="rId12"/>
    <p:sldId id="308" r:id="rId13"/>
    <p:sldId id="378" r:id="rId14"/>
    <p:sldId id="309" r:id="rId15"/>
    <p:sldId id="314" r:id="rId16"/>
    <p:sldId id="375" r:id="rId17"/>
    <p:sldId id="369" r:id="rId18"/>
    <p:sldId id="376" r:id="rId19"/>
    <p:sldId id="371" r:id="rId20"/>
    <p:sldId id="377" r:id="rId21"/>
    <p:sldId id="374" r:id="rId22"/>
    <p:sldId id="256" r:id="rId23"/>
    <p:sldId id="257" r:id="rId24"/>
    <p:sldId id="258" r:id="rId25"/>
    <p:sldId id="363" r:id="rId26"/>
    <p:sldId id="364" r:id="rId27"/>
    <p:sldId id="2147471023" r:id="rId28"/>
    <p:sldId id="2147471163" r:id="rId29"/>
    <p:sldId id="2147471164" r:id="rId30"/>
    <p:sldId id="2147471049" r:id="rId31"/>
    <p:sldId id="2147471124" r:id="rId32"/>
    <p:sldId id="259" r:id="rId33"/>
    <p:sldId id="2147328185" r:id="rId34"/>
    <p:sldId id="2147471094" r:id="rId35"/>
    <p:sldId id="2147471024" r:id="rId36"/>
    <p:sldId id="2147471095" r:id="rId37"/>
    <p:sldId id="370" r:id="rId38"/>
    <p:sldId id="2147471096" r:id="rId39"/>
    <p:sldId id="2147471168" r:id="rId40"/>
    <p:sldId id="2147471169" r:id="rId41"/>
    <p:sldId id="2147471170" r:id="rId42"/>
    <p:sldId id="2147471171" r:id="rId43"/>
    <p:sldId id="2147471172" r:id="rId44"/>
    <p:sldId id="2147471028" r:id="rId45"/>
    <p:sldId id="289" r:id="rId46"/>
    <p:sldId id="2147328257" r:id="rId47"/>
    <p:sldId id="2147471122" r:id="rId48"/>
    <p:sldId id="2147471118" r:id="rId49"/>
    <p:sldId id="2147471119" r:id="rId50"/>
    <p:sldId id="2147471120" r:id="rId51"/>
    <p:sldId id="2147471167" r:id="rId52"/>
    <p:sldId id="2147471123" r:id="rId53"/>
    <p:sldId id="2147471117" r:id="rId54"/>
    <p:sldId id="2147471165" r:id="rId55"/>
    <p:sldId id="2147471166" r:id="rId56"/>
    <p:sldId id="2147471033" r:id="rId57"/>
    <p:sldId id="2147471042" r:id="rId58"/>
    <p:sldId id="343" r:id="rId59"/>
    <p:sldId id="2147471173" r:id="rId60"/>
    <p:sldId id="310" r:id="rId61"/>
    <p:sldId id="366" r:id="rId62"/>
    <p:sldId id="339" r:id="rId63"/>
    <p:sldId id="340" r:id="rId64"/>
    <p:sldId id="345" r:id="rId65"/>
    <p:sldId id="335" r:id="rId66"/>
    <p:sldId id="337" r:id="rId67"/>
    <p:sldId id="338"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F30625-D3A2-7125-25A6-C613B51F0205}" name="Patterson. Gina" initials="PG" userId="S::pattersongi@saccounty.gov::07714dcc-6a2b-4e94-b9d5-7efe3a161256" providerId="AD"/>
  <p188:author id="{7EAD465C-A83F-1814-5A41-948C80E3113F}" name="Spotnitz. Jenine" initials="SJ" userId="S::spotnitzj@saccounty.gov::cf8df935-7819-4932-b54b-44e6d7484d22" providerId="AD"/>
  <p188:author id="{E67680A0-E274-912C-43E7-E8AF62433737}" name="Patterson. Gina" initials="GP" userId="S::pattersongi@Saccounty.gov::07714dcc-6a2b-4e94-b9d5-7efe3a161256" providerId="AD"/>
  <p188:author id="{27F4AEA5-E5E1-C378-3FB7-E0A5EA07A2A5}" name="Abarca. Jake" initials="AJ" userId="S::abarcaj@saccounty.gov::8fe62116-178f-4bd1-8605-2456baaffa7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6315A"/>
    <a:srgbClr val="17315A"/>
    <a:srgbClr val="E47225"/>
    <a:srgbClr val="2D6E8D"/>
    <a:srgbClr val="EF8D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94A35A-AEC0-2CBF-D647-0182E9968799}" v="19" dt="2024-03-19T15:28:25.613"/>
    <p1510:client id="{EE41727C-719C-7914-3AB9-9EAD46EA024E}" v="16" dt="2024-03-19T17:44:49.549"/>
    <p1510:client id="{F699AD19-5D45-45DA-817A-C8038A2060B5}" v="27" dt="2024-03-19T18:50:31.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microsoft.com/office/2018/10/relationships/authors" Target="authors.xml"/><Relationship Id="rId7" Type="http://schemas.openxmlformats.org/officeDocument/2006/relationships/slideMaster" Target="slideMasters/slideMaster4.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otnitz. Jenine" userId="S::spotnitzj@saccounty.gov::cf8df935-7819-4932-b54b-44e6d7484d22" providerId="AD" clId="Web-{E994A35A-AEC0-2CBF-D647-0182E9968799}"/>
    <pc:docChg chg="modSld">
      <pc:chgData name="Spotnitz. Jenine" userId="S::spotnitzj@saccounty.gov::cf8df935-7819-4932-b54b-44e6d7484d22" providerId="AD" clId="Web-{E994A35A-AEC0-2CBF-D647-0182E9968799}" dt="2024-03-19T15:28:25.613" v="17" actId="20577"/>
      <pc:docMkLst>
        <pc:docMk/>
      </pc:docMkLst>
      <pc:sldChg chg="modSp">
        <pc:chgData name="Spotnitz. Jenine" userId="S::spotnitzj@saccounty.gov::cf8df935-7819-4932-b54b-44e6d7484d22" providerId="AD" clId="Web-{E994A35A-AEC0-2CBF-D647-0182E9968799}" dt="2024-03-19T15:18:32.398" v="10" actId="20577"/>
        <pc:sldMkLst>
          <pc:docMk/>
          <pc:sldMk cId="2014087326" sldId="305"/>
        </pc:sldMkLst>
        <pc:spChg chg="mod">
          <ac:chgData name="Spotnitz. Jenine" userId="S::spotnitzj@saccounty.gov::cf8df935-7819-4932-b54b-44e6d7484d22" providerId="AD" clId="Web-{E994A35A-AEC0-2CBF-D647-0182E9968799}" dt="2024-03-19T15:18:32.398" v="10" actId="20577"/>
          <ac:spMkLst>
            <pc:docMk/>
            <pc:sldMk cId="2014087326" sldId="305"/>
            <ac:spMk id="6" creationId="{3EF9378B-4B87-8C1A-E45E-7B5956DD0BA3}"/>
          </ac:spMkLst>
        </pc:spChg>
      </pc:sldChg>
      <pc:sldChg chg="modSp">
        <pc:chgData name="Spotnitz. Jenine" userId="S::spotnitzj@saccounty.gov::cf8df935-7819-4932-b54b-44e6d7484d22" providerId="AD" clId="Web-{E994A35A-AEC0-2CBF-D647-0182E9968799}" dt="2024-03-19T15:28:25.613" v="17" actId="20577"/>
        <pc:sldMkLst>
          <pc:docMk/>
          <pc:sldMk cId="2074862877" sldId="377"/>
        </pc:sldMkLst>
        <pc:spChg chg="mod">
          <ac:chgData name="Spotnitz. Jenine" userId="S::spotnitzj@saccounty.gov::cf8df935-7819-4932-b54b-44e6d7484d22" providerId="AD" clId="Web-{E994A35A-AEC0-2CBF-D647-0182E9968799}" dt="2024-03-19T15:28:25.613" v="17" actId="20577"/>
          <ac:spMkLst>
            <pc:docMk/>
            <pc:sldMk cId="2074862877" sldId="377"/>
            <ac:spMk id="2" creationId="{B0895BE0-A588-AF7C-A4B4-EB0FD2FA9921}"/>
          </ac:spMkLst>
        </pc:spChg>
      </pc:sldChg>
    </pc:docChg>
  </pc:docChgLst>
  <pc:docChgLst>
    <pc:chgData name="Patterson. Gina" userId="S::pattersongi@saccounty.gov::07714dcc-6a2b-4e94-b9d5-7efe3a161256" providerId="AD" clId="Web-{DC62E115-E073-4DBA-9B85-64B0CE7C8274}"/>
    <pc:docChg chg="modSld">
      <pc:chgData name="Patterson. Gina" userId="S::pattersongi@saccounty.gov::07714dcc-6a2b-4e94-b9d5-7efe3a161256" providerId="AD" clId="Web-{DC62E115-E073-4DBA-9B85-64B0CE7C8274}" dt="2023-11-15T15:35:09.425" v="0" actId="20577"/>
      <pc:docMkLst>
        <pc:docMk/>
      </pc:docMkLst>
      <pc:sldChg chg="modSp">
        <pc:chgData name="Patterson. Gina" userId="S::pattersongi@saccounty.gov::07714dcc-6a2b-4e94-b9d5-7efe3a161256" providerId="AD" clId="Web-{DC62E115-E073-4DBA-9B85-64B0CE7C8274}" dt="2023-11-15T15:35:09.425" v="0" actId="20577"/>
        <pc:sldMkLst>
          <pc:docMk/>
          <pc:sldMk cId="2014087326" sldId="305"/>
        </pc:sldMkLst>
        <pc:spChg chg="mod">
          <ac:chgData name="Patterson. Gina" userId="S::pattersongi@saccounty.gov::07714dcc-6a2b-4e94-b9d5-7efe3a161256" providerId="AD" clId="Web-{DC62E115-E073-4DBA-9B85-64B0CE7C8274}" dt="2023-11-15T15:35:09.425" v="0" actId="20577"/>
          <ac:spMkLst>
            <pc:docMk/>
            <pc:sldMk cId="2014087326" sldId="305"/>
            <ac:spMk id="6" creationId="{3EF9378B-4B87-8C1A-E45E-7B5956DD0BA3}"/>
          </ac:spMkLst>
        </pc:spChg>
      </pc:sldChg>
    </pc:docChg>
  </pc:docChgLst>
  <pc:docChgLst>
    <pc:chgData name="Spotnitz. Jenine" userId="S::spotnitzj@saccounty.gov::cf8df935-7819-4932-b54b-44e6d7484d22" providerId="AD" clId="Web-{D6EC65B1-02D9-1A10-588F-F5133E44C6F2}"/>
    <pc:docChg chg="modSld">
      <pc:chgData name="Spotnitz. Jenine" userId="S::spotnitzj@saccounty.gov::cf8df935-7819-4932-b54b-44e6d7484d22" providerId="AD" clId="Web-{D6EC65B1-02D9-1A10-588F-F5133E44C6F2}" dt="2023-11-16T22:45:57.091" v="43" actId="20577"/>
      <pc:docMkLst>
        <pc:docMk/>
      </pc:docMkLst>
      <pc:sldChg chg="modSp">
        <pc:chgData name="Spotnitz. Jenine" userId="S::spotnitzj@saccounty.gov::cf8df935-7819-4932-b54b-44e6d7484d22" providerId="AD" clId="Web-{D6EC65B1-02D9-1A10-588F-F5133E44C6F2}" dt="2023-11-16T22:45:57.091" v="43" actId="20577"/>
        <pc:sldMkLst>
          <pc:docMk/>
          <pc:sldMk cId="2014087326" sldId="305"/>
        </pc:sldMkLst>
        <pc:spChg chg="mod">
          <ac:chgData name="Spotnitz. Jenine" userId="S::spotnitzj@saccounty.gov::cf8df935-7819-4932-b54b-44e6d7484d22" providerId="AD" clId="Web-{D6EC65B1-02D9-1A10-588F-F5133E44C6F2}" dt="2023-11-16T22:45:57.091" v="43" actId="20577"/>
          <ac:spMkLst>
            <pc:docMk/>
            <pc:sldMk cId="2014087326" sldId="305"/>
            <ac:spMk id="6" creationId="{3EF9378B-4B87-8C1A-E45E-7B5956DD0BA3}"/>
          </ac:spMkLst>
        </pc:spChg>
      </pc:sldChg>
    </pc:docChg>
  </pc:docChgLst>
  <pc:docChgLst>
    <pc:chgData name="Patterson. Gina" userId="07714dcc-6a2b-4e94-b9d5-7efe3a161256" providerId="ADAL" clId="{F699AD19-5D45-45DA-817A-C8038A2060B5}"/>
    <pc:docChg chg="undo custSel addSld delSld modSld sldOrd">
      <pc:chgData name="Patterson. Gina" userId="07714dcc-6a2b-4e94-b9d5-7efe3a161256" providerId="ADAL" clId="{F699AD19-5D45-45DA-817A-C8038A2060B5}" dt="2024-03-19T20:41:55.464" v="1173" actId="20577"/>
      <pc:docMkLst>
        <pc:docMk/>
      </pc:docMkLst>
      <pc:sldChg chg="addSp modSp add mod">
        <pc:chgData name="Patterson. Gina" userId="07714dcc-6a2b-4e94-b9d5-7efe3a161256" providerId="ADAL" clId="{F699AD19-5D45-45DA-817A-C8038A2060B5}" dt="2024-03-19T18:47:17.584" v="1140" actId="1076"/>
        <pc:sldMkLst>
          <pc:docMk/>
          <pc:sldMk cId="4167355042" sldId="256"/>
        </pc:sldMkLst>
        <pc:spChg chg="add mod">
          <ac:chgData name="Patterson. Gina" userId="07714dcc-6a2b-4e94-b9d5-7efe3a161256" providerId="ADAL" clId="{F699AD19-5D45-45DA-817A-C8038A2060B5}" dt="2024-03-19T18:47:17.584" v="1140" actId="1076"/>
          <ac:spMkLst>
            <pc:docMk/>
            <pc:sldMk cId="4167355042" sldId="256"/>
            <ac:spMk id="5" creationId="{C5B5CE5B-50EA-C8F6-8FB7-863992D1B8D8}"/>
          </ac:spMkLst>
        </pc:spChg>
      </pc:sldChg>
      <pc:sldChg chg="add">
        <pc:chgData name="Patterson. Gina" userId="07714dcc-6a2b-4e94-b9d5-7efe3a161256" providerId="ADAL" clId="{F699AD19-5D45-45DA-817A-C8038A2060B5}" dt="2024-03-19T18:46:24.482" v="1116"/>
        <pc:sldMkLst>
          <pc:docMk/>
          <pc:sldMk cId="125580181" sldId="257"/>
        </pc:sldMkLst>
      </pc:sldChg>
      <pc:sldChg chg="add">
        <pc:chgData name="Patterson. Gina" userId="07714dcc-6a2b-4e94-b9d5-7efe3a161256" providerId="ADAL" clId="{F699AD19-5D45-45DA-817A-C8038A2060B5}" dt="2024-03-19T18:46:24.482" v="1116"/>
        <pc:sldMkLst>
          <pc:docMk/>
          <pc:sldMk cId="484501416" sldId="258"/>
        </pc:sldMkLst>
      </pc:sldChg>
      <pc:sldChg chg="add">
        <pc:chgData name="Patterson. Gina" userId="07714dcc-6a2b-4e94-b9d5-7efe3a161256" providerId="ADAL" clId="{F699AD19-5D45-45DA-817A-C8038A2060B5}" dt="2024-03-19T18:46:24.482" v="1116"/>
        <pc:sldMkLst>
          <pc:docMk/>
          <pc:sldMk cId="2628028717" sldId="259"/>
        </pc:sldMkLst>
      </pc:sldChg>
      <pc:sldChg chg="add">
        <pc:chgData name="Patterson. Gina" userId="07714dcc-6a2b-4e94-b9d5-7efe3a161256" providerId="ADAL" clId="{F699AD19-5D45-45DA-817A-C8038A2060B5}" dt="2024-03-19T18:46:24.482" v="1116"/>
        <pc:sldMkLst>
          <pc:docMk/>
          <pc:sldMk cId="3753043648" sldId="289"/>
        </pc:sldMkLst>
      </pc:sldChg>
      <pc:sldChg chg="modSp mod">
        <pc:chgData name="Patterson. Gina" userId="07714dcc-6a2b-4e94-b9d5-7efe3a161256" providerId="ADAL" clId="{F699AD19-5D45-45DA-817A-C8038A2060B5}" dt="2024-03-18T22:49:12.604" v="37" actId="14100"/>
        <pc:sldMkLst>
          <pc:docMk/>
          <pc:sldMk cId="3011284613" sldId="295"/>
        </pc:sldMkLst>
        <pc:spChg chg="mod">
          <ac:chgData name="Patterson. Gina" userId="07714dcc-6a2b-4e94-b9d5-7efe3a161256" providerId="ADAL" clId="{F699AD19-5D45-45DA-817A-C8038A2060B5}" dt="2024-03-18T22:49:12.604" v="37" actId="14100"/>
          <ac:spMkLst>
            <pc:docMk/>
            <pc:sldMk cId="3011284613" sldId="295"/>
            <ac:spMk id="4" creationId="{80336D24-C71F-BD47-BA1A-1822DAA3843C}"/>
          </ac:spMkLst>
        </pc:spChg>
      </pc:sldChg>
      <pc:sldChg chg="modSp mod">
        <pc:chgData name="Patterson. Gina" userId="07714dcc-6a2b-4e94-b9d5-7efe3a161256" providerId="ADAL" clId="{F699AD19-5D45-45DA-817A-C8038A2060B5}" dt="2024-03-18T22:47:52.913" v="21" actId="20577"/>
        <pc:sldMkLst>
          <pc:docMk/>
          <pc:sldMk cId="2014087326" sldId="305"/>
        </pc:sldMkLst>
        <pc:spChg chg="mod">
          <ac:chgData name="Patterson. Gina" userId="07714dcc-6a2b-4e94-b9d5-7efe3a161256" providerId="ADAL" clId="{F699AD19-5D45-45DA-817A-C8038A2060B5}" dt="2024-03-18T22:47:52.913" v="21" actId="20577"/>
          <ac:spMkLst>
            <pc:docMk/>
            <pc:sldMk cId="2014087326" sldId="305"/>
            <ac:spMk id="6" creationId="{3EF9378B-4B87-8C1A-E45E-7B5956DD0BA3}"/>
          </ac:spMkLst>
        </pc:spChg>
      </pc:sldChg>
      <pc:sldChg chg="modSp mod">
        <pc:chgData name="Patterson. Gina" userId="07714dcc-6a2b-4e94-b9d5-7efe3a161256" providerId="ADAL" clId="{F699AD19-5D45-45DA-817A-C8038A2060B5}" dt="2024-03-18T22:51:08.628" v="209" actId="14100"/>
        <pc:sldMkLst>
          <pc:docMk/>
          <pc:sldMk cId="1071120775" sldId="307"/>
        </pc:sldMkLst>
        <pc:spChg chg="mod">
          <ac:chgData name="Patterson. Gina" userId="07714dcc-6a2b-4e94-b9d5-7efe3a161256" providerId="ADAL" clId="{F699AD19-5D45-45DA-817A-C8038A2060B5}" dt="2024-03-18T22:51:08.628" v="209" actId="14100"/>
          <ac:spMkLst>
            <pc:docMk/>
            <pc:sldMk cId="1071120775" sldId="307"/>
            <ac:spMk id="3" creationId="{D145F3FA-4B35-13E4-BF04-225BD2630C4C}"/>
          </ac:spMkLst>
        </pc:spChg>
      </pc:sldChg>
      <pc:sldChg chg="modSp mod">
        <pc:chgData name="Patterson. Gina" userId="07714dcc-6a2b-4e94-b9d5-7efe3a161256" providerId="ADAL" clId="{F699AD19-5D45-45DA-817A-C8038A2060B5}" dt="2024-03-19T00:03:16.710" v="978" actId="20577"/>
        <pc:sldMkLst>
          <pc:docMk/>
          <pc:sldMk cId="1942590974" sldId="309"/>
        </pc:sldMkLst>
        <pc:spChg chg="mod">
          <ac:chgData name="Patterson. Gina" userId="07714dcc-6a2b-4e94-b9d5-7efe3a161256" providerId="ADAL" clId="{F699AD19-5D45-45DA-817A-C8038A2060B5}" dt="2024-03-19T00:03:16.710" v="978" actId="20577"/>
          <ac:spMkLst>
            <pc:docMk/>
            <pc:sldMk cId="1942590974" sldId="309"/>
            <ac:spMk id="4" creationId="{80336D24-C71F-BD47-BA1A-1822DAA3843C}"/>
          </ac:spMkLst>
        </pc:spChg>
      </pc:sldChg>
      <pc:sldChg chg="modSp mod">
        <pc:chgData name="Patterson. Gina" userId="07714dcc-6a2b-4e94-b9d5-7efe3a161256" providerId="ADAL" clId="{F699AD19-5D45-45DA-817A-C8038A2060B5}" dt="2024-03-18T22:51:56.292" v="267" actId="20577"/>
        <pc:sldMkLst>
          <pc:docMk/>
          <pc:sldMk cId="3360783474" sldId="314"/>
        </pc:sldMkLst>
        <pc:spChg chg="mod">
          <ac:chgData name="Patterson. Gina" userId="07714dcc-6a2b-4e94-b9d5-7efe3a161256" providerId="ADAL" clId="{F699AD19-5D45-45DA-817A-C8038A2060B5}" dt="2024-03-18T22:51:56.292" v="267" actId="20577"/>
          <ac:spMkLst>
            <pc:docMk/>
            <pc:sldMk cId="3360783474" sldId="314"/>
            <ac:spMk id="4" creationId="{80336D24-C71F-BD47-BA1A-1822DAA3843C}"/>
          </ac:spMkLst>
        </pc:spChg>
      </pc:sldChg>
      <pc:sldChg chg="modSp mod">
        <pc:chgData name="Patterson. Gina" userId="07714dcc-6a2b-4e94-b9d5-7efe3a161256" providerId="ADAL" clId="{F699AD19-5D45-45DA-817A-C8038A2060B5}" dt="2024-03-19T00:01:06.696" v="977" actId="20577"/>
        <pc:sldMkLst>
          <pc:docMk/>
          <pc:sldMk cId="3378233618" sldId="343"/>
        </pc:sldMkLst>
        <pc:spChg chg="mod">
          <ac:chgData name="Patterson. Gina" userId="07714dcc-6a2b-4e94-b9d5-7efe3a161256" providerId="ADAL" clId="{F699AD19-5D45-45DA-817A-C8038A2060B5}" dt="2024-03-19T00:01:06.696" v="977" actId="20577"/>
          <ac:spMkLst>
            <pc:docMk/>
            <pc:sldMk cId="3378233618" sldId="343"/>
            <ac:spMk id="4" creationId="{80336D24-C71F-BD47-BA1A-1822DAA3843C}"/>
          </ac:spMkLst>
        </pc:spChg>
      </pc:sldChg>
      <pc:sldChg chg="add">
        <pc:chgData name="Patterson. Gina" userId="07714dcc-6a2b-4e94-b9d5-7efe3a161256" providerId="ADAL" clId="{F699AD19-5D45-45DA-817A-C8038A2060B5}" dt="2024-03-19T18:46:24.482" v="1116"/>
        <pc:sldMkLst>
          <pc:docMk/>
          <pc:sldMk cId="3207702054" sldId="363"/>
        </pc:sldMkLst>
      </pc:sldChg>
      <pc:sldChg chg="add">
        <pc:chgData name="Patterson. Gina" userId="07714dcc-6a2b-4e94-b9d5-7efe3a161256" providerId="ADAL" clId="{F699AD19-5D45-45DA-817A-C8038A2060B5}" dt="2024-03-19T18:46:24.482" v="1116"/>
        <pc:sldMkLst>
          <pc:docMk/>
          <pc:sldMk cId="2409679125" sldId="364"/>
        </pc:sldMkLst>
      </pc:sldChg>
      <pc:sldChg chg="addSp delSp modSp mod ord">
        <pc:chgData name="Patterson. Gina" userId="07714dcc-6a2b-4e94-b9d5-7efe3a161256" providerId="ADAL" clId="{F699AD19-5D45-45DA-817A-C8038A2060B5}" dt="2024-03-18T23:46:25.800" v="805" actId="14100"/>
        <pc:sldMkLst>
          <pc:docMk/>
          <pc:sldMk cId="274008742" sldId="369"/>
        </pc:sldMkLst>
        <pc:graphicFrameChg chg="add mod">
          <ac:chgData name="Patterson. Gina" userId="07714dcc-6a2b-4e94-b9d5-7efe3a161256" providerId="ADAL" clId="{F699AD19-5D45-45DA-817A-C8038A2060B5}" dt="2024-03-18T23:46:03.800" v="799"/>
          <ac:graphicFrameMkLst>
            <pc:docMk/>
            <pc:sldMk cId="274008742" sldId="369"/>
            <ac:graphicFrameMk id="5" creationId="{3216C4FD-EFA4-E85D-FF56-770719CFE5A0}"/>
          </ac:graphicFrameMkLst>
        </pc:graphicFrameChg>
        <pc:picChg chg="add mod">
          <ac:chgData name="Patterson. Gina" userId="07714dcc-6a2b-4e94-b9d5-7efe3a161256" providerId="ADAL" clId="{F699AD19-5D45-45DA-817A-C8038A2060B5}" dt="2024-03-18T23:46:25.800" v="805" actId="14100"/>
          <ac:picMkLst>
            <pc:docMk/>
            <pc:sldMk cId="274008742" sldId="369"/>
            <ac:picMk id="6" creationId="{6BFEDBF4-D539-521D-C7E1-B986D0EF6C24}"/>
          </ac:picMkLst>
        </pc:picChg>
        <pc:picChg chg="del">
          <ac:chgData name="Patterson. Gina" userId="07714dcc-6a2b-4e94-b9d5-7efe3a161256" providerId="ADAL" clId="{F699AD19-5D45-45DA-817A-C8038A2060B5}" dt="2024-03-18T23:46:03.111" v="798" actId="478"/>
          <ac:picMkLst>
            <pc:docMk/>
            <pc:sldMk cId="274008742" sldId="369"/>
            <ac:picMk id="7" creationId="{A5241294-64EF-92A2-1273-901EFAA317C1}"/>
          </ac:picMkLst>
        </pc:picChg>
      </pc:sldChg>
      <pc:sldChg chg="del mod modShow">
        <pc:chgData name="Patterson. Gina" userId="07714dcc-6a2b-4e94-b9d5-7efe3a161256" providerId="ADAL" clId="{F699AD19-5D45-45DA-817A-C8038A2060B5}" dt="2024-03-18T23:47:41.641" v="807" actId="2696"/>
        <pc:sldMkLst>
          <pc:docMk/>
          <pc:sldMk cId="1781409000" sldId="370"/>
        </pc:sldMkLst>
      </pc:sldChg>
      <pc:sldChg chg="add">
        <pc:chgData name="Patterson. Gina" userId="07714dcc-6a2b-4e94-b9d5-7efe3a161256" providerId="ADAL" clId="{F699AD19-5D45-45DA-817A-C8038A2060B5}" dt="2024-03-19T18:46:24.482" v="1116"/>
        <pc:sldMkLst>
          <pc:docMk/>
          <pc:sldMk cId="3250121952" sldId="370"/>
        </pc:sldMkLst>
      </pc:sldChg>
      <pc:sldChg chg="addSp delSp modSp mod">
        <pc:chgData name="Patterson. Gina" userId="07714dcc-6a2b-4e94-b9d5-7efe3a161256" providerId="ADAL" clId="{F699AD19-5D45-45DA-817A-C8038A2060B5}" dt="2024-03-19T18:39:33.933" v="1095" actId="20578"/>
        <pc:sldMkLst>
          <pc:docMk/>
          <pc:sldMk cId="1481333786" sldId="371"/>
        </pc:sldMkLst>
        <pc:spChg chg="mod">
          <ac:chgData name="Patterson. Gina" userId="07714dcc-6a2b-4e94-b9d5-7efe3a161256" providerId="ADAL" clId="{F699AD19-5D45-45DA-817A-C8038A2060B5}" dt="2024-03-19T18:39:33.933" v="1095" actId="20578"/>
          <ac:spMkLst>
            <pc:docMk/>
            <pc:sldMk cId="1481333786" sldId="371"/>
            <ac:spMk id="2" creationId="{AD1B524D-D4BE-2A2C-8210-FF056147D5D6}"/>
          </ac:spMkLst>
        </pc:spChg>
        <pc:spChg chg="add mod">
          <ac:chgData name="Patterson. Gina" userId="07714dcc-6a2b-4e94-b9d5-7efe3a161256" providerId="ADAL" clId="{F699AD19-5D45-45DA-817A-C8038A2060B5}" dt="2024-03-18T23:38:56.616" v="797" actId="1076"/>
          <ac:spMkLst>
            <pc:docMk/>
            <pc:sldMk cId="1481333786" sldId="371"/>
            <ac:spMk id="8" creationId="{C5730CC8-3DF5-88C0-9D11-ADEF1CBFD8AA}"/>
          </ac:spMkLst>
        </pc:spChg>
        <pc:spChg chg="add mod">
          <ac:chgData name="Patterson. Gina" userId="07714dcc-6a2b-4e94-b9d5-7efe3a161256" providerId="ADAL" clId="{F699AD19-5D45-45DA-817A-C8038A2060B5}" dt="2024-03-18T23:38:28.584" v="794" actId="1076"/>
          <ac:spMkLst>
            <pc:docMk/>
            <pc:sldMk cId="1481333786" sldId="371"/>
            <ac:spMk id="10" creationId="{6EBAC43D-4BFA-5BB8-41F8-10A738B71CED}"/>
          </ac:spMkLst>
        </pc:spChg>
        <pc:graphicFrameChg chg="mod">
          <ac:chgData name="Patterson. Gina" userId="07714dcc-6a2b-4e94-b9d5-7efe3a161256" providerId="ADAL" clId="{F699AD19-5D45-45DA-817A-C8038A2060B5}" dt="2024-03-18T23:38:51.223" v="796" actId="1076"/>
          <ac:graphicFrameMkLst>
            <pc:docMk/>
            <pc:sldMk cId="1481333786" sldId="371"/>
            <ac:graphicFrameMk id="5" creationId="{A00526C5-A14F-D2A2-BF1A-E8D666D88E2D}"/>
          </ac:graphicFrameMkLst>
        </pc:graphicFrameChg>
        <pc:graphicFrameChg chg="add mod">
          <ac:chgData name="Patterson. Gina" userId="07714dcc-6a2b-4e94-b9d5-7efe3a161256" providerId="ADAL" clId="{F699AD19-5D45-45DA-817A-C8038A2060B5}" dt="2024-03-18T23:38:20.087" v="793" actId="14100"/>
          <ac:graphicFrameMkLst>
            <pc:docMk/>
            <pc:sldMk cId="1481333786" sldId="371"/>
            <ac:graphicFrameMk id="6" creationId="{A00526C5-A14F-D2A2-BF1A-E8D666D88E2D}"/>
          </ac:graphicFrameMkLst>
        </pc:graphicFrameChg>
        <pc:graphicFrameChg chg="del">
          <ac:chgData name="Patterson. Gina" userId="07714dcc-6a2b-4e94-b9d5-7efe3a161256" providerId="ADAL" clId="{F699AD19-5D45-45DA-817A-C8038A2060B5}" dt="2024-03-18T23:24:04.151" v="649" actId="478"/>
          <ac:graphicFrameMkLst>
            <pc:docMk/>
            <pc:sldMk cId="1481333786" sldId="371"/>
            <ac:graphicFrameMk id="7" creationId="{93129179-AF6F-43D7-9A8C-7A4693C9BB8A}"/>
          </ac:graphicFrameMkLst>
        </pc:graphicFrameChg>
        <pc:graphicFrameChg chg="del mod">
          <ac:chgData name="Patterson. Gina" userId="07714dcc-6a2b-4e94-b9d5-7efe3a161256" providerId="ADAL" clId="{F699AD19-5D45-45DA-817A-C8038A2060B5}" dt="2024-03-18T23:24:10.739" v="651" actId="478"/>
          <ac:graphicFrameMkLst>
            <pc:docMk/>
            <pc:sldMk cId="1481333786" sldId="371"/>
            <ac:graphicFrameMk id="9" creationId="{A00526C5-A14F-D2A2-BF1A-E8D666D88E2D}"/>
          </ac:graphicFrameMkLst>
        </pc:graphicFrameChg>
      </pc:sldChg>
      <pc:sldChg chg="del mod modShow">
        <pc:chgData name="Patterson. Gina" userId="07714dcc-6a2b-4e94-b9d5-7efe3a161256" providerId="ADAL" clId="{F699AD19-5D45-45DA-817A-C8038A2060B5}" dt="2024-03-18T23:47:47.452" v="808" actId="2696"/>
        <pc:sldMkLst>
          <pc:docMk/>
          <pc:sldMk cId="1490555468" sldId="372"/>
        </pc:sldMkLst>
      </pc:sldChg>
      <pc:sldChg chg="del">
        <pc:chgData name="Patterson. Gina" userId="07714dcc-6a2b-4e94-b9d5-7efe3a161256" providerId="ADAL" clId="{F699AD19-5D45-45DA-817A-C8038A2060B5}" dt="2024-03-19T00:00:57.212" v="975" actId="2696"/>
        <pc:sldMkLst>
          <pc:docMk/>
          <pc:sldMk cId="3796871213" sldId="373"/>
        </pc:sldMkLst>
      </pc:sldChg>
      <pc:sldChg chg="modSp mod">
        <pc:chgData name="Patterson. Gina" userId="07714dcc-6a2b-4e94-b9d5-7efe3a161256" providerId="ADAL" clId="{F699AD19-5D45-45DA-817A-C8038A2060B5}" dt="2024-03-19T18:48:11.556" v="1169" actId="404"/>
        <pc:sldMkLst>
          <pc:docMk/>
          <pc:sldMk cId="832718649" sldId="374"/>
        </pc:sldMkLst>
        <pc:spChg chg="mod">
          <ac:chgData name="Patterson. Gina" userId="07714dcc-6a2b-4e94-b9d5-7efe3a161256" providerId="ADAL" clId="{F699AD19-5D45-45DA-817A-C8038A2060B5}" dt="2024-03-19T18:48:11.556" v="1169" actId="404"/>
          <ac:spMkLst>
            <pc:docMk/>
            <pc:sldMk cId="832718649" sldId="374"/>
            <ac:spMk id="4" creationId="{80336D24-C71F-BD47-BA1A-1822DAA3843C}"/>
          </ac:spMkLst>
        </pc:spChg>
      </pc:sldChg>
      <pc:sldChg chg="addSp delSp modSp new mod">
        <pc:chgData name="Patterson. Gina" userId="07714dcc-6a2b-4e94-b9d5-7efe3a161256" providerId="ADAL" clId="{F699AD19-5D45-45DA-817A-C8038A2060B5}" dt="2024-03-18T23:49:41.208" v="820" actId="1076"/>
        <pc:sldMkLst>
          <pc:docMk/>
          <pc:sldMk cId="1415099035" sldId="375"/>
        </pc:sldMkLst>
        <pc:spChg chg="del">
          <ac:chgData name="Patterson. Gina" userId="07714dcc-6a2b-4e94-b9d5-7efe3a161256" providerId="ADAL" clId="{F699AD19-5D45-45DA-817A-C8038A2060B5}" dt="2024-03-18T22:58:23.560" v="280" actId="478"/>
          <ac:spMkLst>
            <pc:docMk/>
            <pc:sldMk cId="1415099035" sldId="375"/>
            <ac:spMk id="2" creationId="{63DF7C3D-93DD-0B88-D010-76827C0F5085}"/>
          </ac:spMkLst>
        </pc:spChg>
        <pc:spChg chg="add mod">
          <ac:chgData name="Patterson. Gina" userId="07714dcc-6a2b-4e94-b9d5-7efe3a161256" providerId="ADAL" clId="{F699AD19-5D45-45DA-817A-C8038A2060B5}" dt="2024-03-18T23:02:23.690" v="368" actId="14100"/>
          <ac:spMkLst>
            <pc:docMk/>
            <pc:sldMk cId="1415099035" sldId="375"/>
            <ac:spMk id="7" creationId="{D3CCE5C0-D84F-F5EF-6272-26C5BF7D63E2}"/>
          </ac:spMkLst>
        </pc:spChg>
        <pc:picChg chg="add del mod modCrop">
          <ac:chgData name="Patterson. Gina" userId="07714dcc-6a2b-4e94-b9d5-7efe3a161256" providerId="ADAL" clId="{F699AD19-5D45-45DA-817A-C8038A2060B5}" dt="2024-03-18T23:49:02.695" v="813" actId="478"/>
          <ac:picMkLst>
            <pc:docMk/>
            <pc:sldMk cId="1415099035" sldId="375"/>
            <ac:picMk id="6" creationId="{92BEC8CB-181C-4355-7B4C-32253E070127}"/>
          </ac:picMkLst>
        </pc:picChg>
        <pc:picChg chg="add mod ord modCrop">
          <ac:chgData name="Patterson. Gina" userId="07714dcc-6a2b-4e94-b9d5-7efe3a161256" providerId="ADAL" clId="{F699AD19-5D45-45DA-817A-C8038A2060B5}" dt="2024-03-18T23:49:41.208" v="820" actId="1076"/>
          <ac:picMkLst>
            <pc:docMk/>
            <pc:sldMk cId="1415099035" sldId="375"/>
            <ac:picMk id="9" creationId="{988BB1E4-1645-6443-46A9-CF0EAF0320DA}"/>
          </ac:picMkLst>
        </pc:picChg>
      </pc:sldChg>
      <pc:sldChg chg="addSp delSp modSp new mod">
        <pc:chgData name="Patterson. Gina" userId="07714dcc-6a2b-4e94-b9d5-7efe3a161256" providerId="ADAL" clId="{F699AD19-5D45-45DA-817A-C8038A2060B5}" dt="2024-03-19T18:40:32.198" v="1101" actId="1076"/>
        <pc:sldMkLst>
          <pc:docMk/>
          <pc:sldMk cId="3383714753" sldId="376"/>
        </pc:sldMkLst>
        <pc:spChg chg="mod">
          <ac:chgData name="Patterson. Gina" userId="07714dcc-6a2b-4e94-b9d5-7efe3a161256" providerId="ADAL" clId="{F699AD19-5D45-45DA-817A-C8038A2060B5}" dt="2024-03-18T23:13:57.034" v="624" actId="1076"/>
          <ac:spMkLst>
            <pc:docMk/>
            <pc:sldMk cId="3383714753" sldId="376"/>
            <ac:spMk id="2" creationId="{F152FDDB-6AAA-C01A-3536-F53C1D1C3298}"/>
          </ac:spMkLst>
        </pc:spChg>
        <pc:spChg chg="add mod">
          <ac:chgData name="Patterson. Gina" userId="07714dcc-6a2b-4e94-b9d5-7efe3a161256" providerId="ADAL" clId="{F699AD19-5D45-45DA-817A-C8038A2060B5}" dt="2024-03-18T23:13:30.845" v="614" actId="20577"/>
          <ac:spMkLst>
            <pc:docMk/>
            <pc:sldMk cId="3383714753" sldId="376"/>
            <ac:spMk id="5" creationId="{069FCBAF-6040-1358-E743-2ECE394C7595}"/>
          </ac:spMkLst>
        </pc:spChg>
        <pc:spChg chg="add mod">
          <ac:chgData name="Patterson. Gina" userId="07714dcc-6a2b-4e94-b9d5-7efe3a161256" providerId="ADAL" clId="{F699AD19-5D45-45DA-817A-C8038A2060B5}" dt="2024-03-18T23:13:55.805" v="623" actId="14100"/>
          <ac:spMkLst>
            <pc:docMk/>
            <pc:sldMk cId="3383714753" sldId="376"/>
            <ac:spMk id="6" creationId="{9CF7DBAE-3661-771E-815E-FEE597686B48}"/>
          </ac:spMkLst>
        </pc:spChg>
        <pc:spChg chg="add mod">
          <ac:chgData name="Patterson. Gina" userId="07714dcc-6a2b-4e94-b9d5-7efe3a161256" providerId="ADAL" clId="{F699AD19-5D45-45DA-817A-C8038A2060B5}" dt="2024-03-18T23:13:05.742" v="611" actId="113"/>
          <ac:spMkLst>
            <pc:docMk/>
            <pc:sldMk cId="3383714753" sldId="376"/>
            <ac:spMk id="7" creationId="{735C937E-2AE8-5128-0B80-2D30D95497E4}"/>
          </ac:spMkLst>
        </pc:spChg>
        <pc:picChg chg="add mod modCrop">
          <ac:chgData name="Patterson. Gina" userId="07714dcc-6a2b-4e94-b9d5-7efe3a161256" providerId="ADAL" clId="{F699AD19-5D45-45DA-817A-C8038A2060B5}" dt="2024-03-18T23:16:51.517" v="643" actId="14100"/>
          <ac:picMkLst>
            <pc:docMk/>
            <pc:sldMk cId="3383714753" sldId="376"/>
            <ac:picMk id="9" creationId="{8B693820-F311-49CB-325E-662DD36A7537}"/>
          </ac:picMkLst>
        </pc:picChg>
        <pc:picChg chg="add mod modCrop">
          <ac:chgData name="Patterson. Gina" userId="07714dcc-6a2b-4e94-b9d5-7efe3a161256" providerId="ADAL" clId="{F699AD19-5D45-45DA-817A-C8038A2060B5}" dt="2024-03-19T18:40:22.209" v="1100" actId="14100"/>
          <ac:picMkLst>
            <pc:docMk/>
            <pc:sldMk cId="3383714753" sldId="376"/>
            <ac:picMk id="11" creationId="{654D8785-1865-B422-A053-CFD6827A15B3}"/>
          </ac:picMkLst>
        </pc:picChg>
        <pc:picChg chg="add mod modCrop">
          <ac:chgData name="Patterson. Gina" userId="07714dcc-6a2b-4e94-b9d5-7efe3a161256" providerId="ADAL" clId="{F699AD19-5D45-45DA-817A-C8038A2060B5}" dt="2024-03-19T18:40:32.198" v="1101" actId="1076"/>
          <ac:picMkLst>
            <pc:docMk/>
            <pc:sldMk cId="3383714753" sldId="376"/>
            <ac:picMk id="13" creationId="{93315506-A399-B9D2-CEA5-AA3267CD9098}"/>
          </ac:picMkLst>
        </pc:picChg>
        <pc:picChg chg="add del mod modCrop">
          <ac:chgData name="Patterson. Gina" userId="07714dcc-6a2b-4e94-b9d5-7efe3a161256" providerId="ADAL" clId="{F699AD19-5D45-45DA-817A-C8038A2060B5}" dt="2024-03-18T23:14:43.925" v="631" actId="478"/>
          <ac:picMkLst>
            <pc:docMk/>
            <pc:sldMk cId="3383714753" sldId="376"/>
            <ac:picMk id="15" creationId="{D7700732-B408-6C3C-CA89-D5F5C22525E8}"/>
          </ac:picMkLst>
        </pc:picChg>
        <pc:picChg chg="add mod modCrop">
          <ac:chgData name="Patterson. Gina" userId="07714dcc-6a2b-4e94-b9d5-7efe3a161256" providerId="ADAL" clId="{F699AD19-5D45-45DA-817A-C8038A2060B5}" dt="2024-03-19T18:40:01.086" v="1096" actId="1076"/>
          <ac:picMkLst>
            <pc:docMk/>
            <pc:sldMk cId="3383714753" sldId="376"/>
            <ac:picMk id="17" creationId="{263BF0D5-1F47-8F09-620B-805AE96D8989}"/>
          </ac:picMkLst>
        </pc:picChg>
      </pc:sldChg>
      <pc:sldChg chg="modSp new del mod">
        <pc:chgData name="Patterson. Gina" userId="07714dcc-6a2b-4e94-b9d5-7efe3a161256" providerId="ADAL" clId="{F699AD19-5D45-45DA-817A-C8038A2060B5}" dt="2024-03-18T23:47:34.633" v="806" actId="2696"/>
        <pc:sldMkLst>
          <pc:docMk/>
          <pc:sldMk cId="2036453477" sldId="377"/>
        </pc:sldMkLst>
        <pc:spChg chg="mod">
          <ac:chgData name="Patterson. Gina" userId="07714dcc-6a2b-4e94-b9d5-7efe3a161256" providerId="ADAL" clId="{F699AD19-5D45-45DA-817A-C8038A2060B5}" dt="2024-03-18T23:06:26.827" v="521" actId="20577"/>
          <ac:spMkLst>
            <pc:docMk/>
            <pc:sldMk cId="2036453477" sldId="377"/>
            <ac:spMk id="2" creationId="{7DA030BA-253A-C03C-5B0A-1A5DC69F9218}"/>
          </ac:spMkLst>
        </pc:spChg>
      </pc:sldChg>
      <pc:sldChg chg="addSp modSp new mod">
        <pc:chgData name="Patterson. Gina" userId="07714dcc-6a2b-4e94-b9d5-7efe3a161256" providerId="ADAL" clId="{F699AD19-5D45-45DA-817A-C8038A2060B5}" dt="2024-03-18T23:59:25.903" v="927" actId="20577"/>
        <pc:sldMkLst>
          <pc:docMk/>
          <pc:sldMk cId="2074862877" sldId="377"/>
        </pc:sldMkLst>
        <pc:spChg chg="mod">
          <ac:chgData name="Patterson. Gina" userId="07714dcc-6a2b-4e94-b9d5-7efe3a161256" providerId="ADAL" clId="{F699AD19-5D45-45DA-817A-C8038A2060B5}" dt="2024-03-18T23:58:50.944" v="906" actId="14100"/>
          <ac:spMkLst>
            <pc:docMk/>
            <pc:sldMk cId="2074862877" sldId="377"/>
            <ac:spMk id="2" creationId="{B0895BE0-A588-AF7C-A4B4-EB0FD2FA9921}"/>
          </ac:spMkLst>
        </pc:spChg>
        <pc:spChg chg="add mod">
          <ac:chgData name="Patterson. Gina" userId="07714dcc-6a2b-4e94-b9d5-7efe3a161256" providerId="ADAL" clId="{F699AD19-5D45-45DA-817A-C8038A2060B5}" dt="2024-03-18T23:59:25.903" v="927" actId="20577"/>
          <ac:spMkLst>
            <pc:docMk/>
            <pc:sldMk cId="2074862877" sldId="377"/>
            <ac:spMk id="5" creationId="{166CE089-17E1-A0C6-7BB2-11ADCABC8F19}"/>
          </ac:spMkLst>
        </pc:spChg>
      </pc:sldChg>
      <pc:sldChg chg="new del">
        <pc:chgData name="Patterson. Gina" userId="07714dcc-6a2b-4e94-b9d5-7efe3a161256" providerId="ADAL" clId="{F699AD19-5D45-45DA-817A-C8038A2060B5}" dt="2024-03-18T23:48:05.839" v="809" actId="2696"/>
        <pc:sldMkLst>
          <pc:docMk/>
          <pc:sldMk cId="747772275" sldId="378"/>
        </pc:sldMkLst>
      </pc:sldChg>
      <pc:sldChg chg="modSp add mod">
        <pc:chgData name="Patterson. Gina" userId="07714dcc-6a2b-4e94-b9d5-7efe3a161256" providerId="ADAL" clId="{F699AD19-5D45-45DA-817A-C8038A2060B5}" dt="2024-03-19T00:03:48.388" v="987" actId="20577"/>
        <pc:sldMkLst>
          <pc:docMk/>
          <pc:sldMk cId="2488297818" sldId="378"/>
        </pc:sldMkLst>
        <pc:spChg chg="mod">
          <ac:chgData name="Patterson. Gina" userId="07714dcc-6a2b-4e94-b9d5-7efe3a161256" providerId="ADAL" clId="{F699AD19-5D45-45DA-817A-C8038A2060B5}" dt="2024-03-19T00:03:48.388" v="987" actId="20577"/>
          <ac:spMkLst>
            <pc:docMk/>
            <pc:sldMk cId="2488297818" sldId="378"/>
            <ac:spMk id="4" creationId="{80336D24-C71F-BD47-BA1A-1822DAA3843C}"/>
          </ac:spMkLst>
        </pc:spChg>
      </pc:sldChg>
      <pc:sldChg chg="modSp add del mod ord">
        <pc:chgData name="Patterson. Gina" userId="07714dcc-6a2b-4e94-b9d5-7efe3a161256" providerId="ADAL" clId="{F699AD19-5D45-45DA-817A-C8038A2060B5}" dt="2024-03-19T18:47:23.504" v="1141" actId="2696"/>
        <pc:sldMkLst>
          <pc:docMk/>
          <pc:sldMk cId="498056266" sldId="379"/>
        </pc:sldMkLst>
        <pc:spChg chg="mod">
          <ac:chgData name="Patterson. Gina" userId="07714dcc-6a2b-4e94-b9d5-7efe3a161256" providerId="ADAL" clId="{F699AD19-5D45-45DA-817A-C8038A2060B5}" dt="2024-03-19T18:46:36.155" v="1131" actId="20577"/>
          <ac:spMkLst>
            <pc:docMk/>
            <pc:sldMk cId="498056266" sldId="379"/>
            <ac:spMk id="4" creationId="{80336D24-C71F-BD47-BA1A-1822DAA3843C}"/>
          </ac:spMkLst>
        </pc:spChg>
      </pc:sldChg>
      <pc:sldChg chg="add">
        <pc:chgData name="Patterson. Gina" userId="07714dcc-6a2b-4e94-b9d5-7efe3a161256" providerId="ADAL" clId="{F699AD19-5D45-45DA-817A-C8038A2060B5}" dt="2024-03-19T18:46:24.482" v="1116"/>
        <pc:sldMkLst>
          <pc:docMk/>
          <pc:sldMk cId="289673608" sldId="2147328185"/>
        </pc:sldMkLst>
      </pc:sldChg>
      <pc:sldChg chg="add">
        <pc:chgData name="Patterson. Gina" userId="07714dcc-6a2b-4e94-b9d5-7efe3a161256" providerId="ADAL" clId="{F699AD19-5D45-45DA-817A-C8038A2060B5}" dt="2024-03-19T18:46:24.482" v="1116"/>
        <pc:sldMkLst>
          <pc:docMk/>
          <pc:sldMk cId="1659884483" sldId="2147328257"/>
        </pc:sldMkLst>
      </pc:sldChg>
      <pc:sldChg chg="add">
        <pc:chgData name="Patterson. Gina" userId="07714dcc-6a2b-4e94-b9d5-7efe3a161256" providerId="ADAL" clId="{F699AD19-5D45-45DA-817A-C8038A2060B5}" dt="2024-03-19T18:46:24.482" v="1116"/>
        <pc:sldMkLst>
          <pc:docMk/>
          <pc:sldMk cId="923490563" sldId="2147471023"/>
        </pc:sldMkLst>
      </pc:sldChg>
      <pc:sldChg chg="add">
        <pc:chgData name="Patterson. Gina" userId="07714dcc-6a2b-4e94-b9d5-7efe3a161256" providerId="ADAL" clId="{F699AD19-5D45-45DA-817A-C8038A2060B5}" dt="2024-03-19T18:46:24.482" v="1116"/>
        <pc:sldMkLst>
          <pc:docMk/>
          <pc:sldMk cId="137454993" sldId="2147471024"/>
        </pc:sldMkLst>
      </pc:sldChg>
      <pc:sldChg chg="add">
        <pc:chgData name="Patterson. Gina" userId="07714dcc-6a2b-4e94-b9d5-7efe3a161256" providerId="ADAL" clId="{F699AD19-5D45-45DA-817A-C8038A2060B5}" dt="2024-03-19T18:46:24.482" v="1116"/>
        <pc:sldMkLst>
          <pc:docMk/>
          <pc:sldMk cId="772348879" sldId="2147471028"/>
        </pc:sldMkLst>
      </pc:sldChg>
      <pc:sldChg chg="add">
        <pc:chgData name="Patterson. Gina" userId="07714dcc-6a2b-4e94-b9d5-7efe3a161256" providerId="ADAL" clId="{F699AD19-5D45-45DA-817A-C8038A2060B5}" dt="2024-03-19T18:46:24.482" v="1116"/>
        <pc:sldMkLst>
          <pc:docMk/>
          <pc:sldMk cId="131918169" sldId="2147471033"/>
        </pc:sldMkLst>
      </pc:sldChg>
      <pc:sldChg chg="add">
        <pc:chgData name="Patterson. Gina" userId="07714dcc-6a2b-4e94-b9d5-7efe3a161256" providerId="ADAL" clId="{F699AD19-5D45-45DA-817A-C8038A2060B5}" dt="2024-03-19T18:46:24.482" v="1116"/>
        <pc:sldMkLst>
          <pc:docMk/>
          <pc:sldMk cId="530598722" sldId="2147471042"/>
        </pc:sldMkLst>
      </pc:sldChg>
      <pc:sldChg chg="add">
        <pc:chgData name="Patterson. Gina" userId="07714dcc-6a2b-4e94-b9d5-7efe3a161256" providerId="ADAL" clId="{F699AD19-5D45-45DA-817A-C8038A2060B5}" dt="2024-03-19T18:46:24.482" v="1116"/>
        <pc:sldMkLst>
          <pc:docMk/>
          <pc:sldMk cId="1842544866" sldId="2147471049"/>
        </pc:sldMkLst>
      </pc:sldChg>
      <pc:sldChg chg="add">
        <pc:chgData name="Patterson. Gina" userId="07714dcc-6a2b-4e94-b9d5-7efe3a161256" providerId="ADAL" clId="{F699AD19-5D45-45DA-817A-C8038A2060B5}" dt="2024-03-19T18:46:24.482" v="1116"/>
        <pc:sldMkLst>
          <pc:docMk/>
          <pc:sldMk cId="199107639" sldId="2147471094"/>
        </pc:sldMkLst>
      </pc:sldChg>
      <pc:sldChg chg="add">
        <pc:chgData name="Patterson. Gina" userId="07714dcc-6a2b-4e94-b9d5-7efe3a161256" providerId="ADAL" clId="{F699AD19-5D45-45DA-817A-C8038A2060B5}" dt="2024-03-19T18:46:24.482" v="1116"/>
        <pc:sldMkLst>
          <pc:docMk/>
          <pc:sldMk cId="2821712419" sldId="2147471095"/>
        </pc:sldMkLst>
      </pc:sldChg>
      <pc:sldChg chg="add">
        <pc:chgData name="Patterson. Gina" userId="07714dcc-6a2b-4e94-b9d5-7efe3a161256" providerId="ADAL" clId="{F699AD19-5D45-45DA-817A-C8038A2060B5}" dt="2024-03-19T18:46:24.482" v="1116"/>
        <pc:sldMkLst>
          <pc:docMk/>
          <pc:sldMk cId="1545017742" sldId="2147471096"/>
        </pc:sldMkLst>
      </pc:sldChg>
      <pc:sldChg chg="add">
        <pc:chgData name="Patterson. Gina" userId="07714dcc-6a2b-4e94-b9d5-7efe3a161256" providerId="ADAL" clId="{F699AD19-5D45-45DA-817A-C8038A2060B5}" dt="2024-03-19T18:46:24.482" v="1116"/>
        <pc:sldMkLst>
          <pc:docMk/>
          <pc:sldMk cId="414857837" sldId="2147471117"/>
        </pc:sldMkLst>
      </pc:sldChg>
      <pc:sldChg chg="add">
        <pc:chgData name="Patterson. Gina" userId="07714dcc-6a2b-4e94-b9d5-7efe3a161256" providerId="ADAL" clId="{F699AD19-5D45-45DA-817A-C8038A2060B5}" dt="2024-03-19T18:46:24.482" v="1116"/>
        <pc:sldMkLst>
          <pc:docMk/>
          <pc:sldMk cId="2475497601" sldId="2147471118"/>
        </pc:sldMkLst>
      </pc:sldChg>
      <pc:sldChg chg="add">
        <pc:chgData name="Patterson. Gina" userId="07714dcc-6a2b-4e94-b9d5-7efe3a161256" providerId="ADAL" clId="{F699AD19-5D45-45DA-817A-C8038A2060B5}" dt="2024-03-19T18:46:24.482" v="1116"/>
        <pc:sldMkLst>
          <pc:docMk/>
          <pc:sldMk cId="2530294399" sldId="2147471119"/>
        </pc:sldMkLst>
      </pc:sldChg>
      <pc:sldChg chg="add">
        <pc:chgData name="Patterson. Gina" userId="07714dcc-6a2b-4e94-b9d5-7efe3a161256" providerId="ADAL" clId="{F699AD19-5D45-45DA-817A-C8038A2060B5}" dt="2024-03-19T18:46:24.482" v="1116"/>
        <pc:sldMkLst>
          <pc:docMk/>
          <pc:sldMk cId="2483088145" sldId="2147471120"/>
        </pc:sldMkLst>
      </pc:sldChg>
      <pc:sldChg chg="add">
        <pc:chgData name="Patterson. Gina" userId="07714dcc-6a2b-4e94-b9d5-7efe3a161256" providerId="ADAL" clId="{F699AD19-5D45-45DA-817A-C8038A2060B5}" dt="2024-03-19T18:46:24.482" v="1116"/>
        <pc:sldMkLst>
          <pc:docMk/>
          <pc:sldMk cId="775212556" sldId="2147471122"/>
        </pc:sldMkLst>
      </pc:sldChg>
      <pc:sldChg chg="add">
        <pc:chgData name="Patterson. Gina" userId="07714dcc-6a2b-4e94-b9d5-7efe3a161256" providerId="ADAL" clId="{F699AD19-5D45-45DA-817A-C8038A2060B5}" dt="2024-03-19T18:46:24.482" v="1116"/>
        <pc:sldMkLst>
          <pc:docMk/>
          <pc:sldMk cId="475247474" sldId="2147471123"/>
        </pc:sldMkLst>
      </pc:sldChg>
      <pc:sldChg chg="add">
        <pc:chgData name="Patterson. Gina" userId="07714dcc-6a2b-4e94-b9d5-7efe3a161256" providerId="ADAL" clId="{F699AD19-5D45-45DA-817A-C8038A2060B5}" dt="2024-03-19T18:46:24.482" v="1116"/>
        <pc:sldMkLst>
          <pc:docMk/>
          <pc:sldMk cId="3537324659" sldId="2147471124"/>
        </pc:sldMkLst>
      </pc:sldChg>
      <pc:sldChg chg="add">
        <pc:chgData name="Patterson. Gina" userId="07714dcc-6a2b-4e94-b9d5-7efe3a161256" providerId="ADAL" clId="{F699AD19-5D45-45DA-817A-C8038A2060B5}" dt="2024-03-19T18:46:24.482" v="1116"/>
        <pc:sldMkLst>
          <pc:docMk/>
          <pc:sldMk cId="1472886470" sldId="2147471163"/>
        </pc:sldMkLst>
      </pc:sldChg>
      <pc:sldChg chg="add">
        <pc:chgData name="Patterson. Gina" userId="07714dcc-6a2b-4e94-b9d5-7efe3a161256" providerId="ADAL" clId="{F699AD19-5D45-45DA-817A-C8038A2060B5}" dt="2024-03-19T18:46:24.482" v="1116"/>
        <pc:sldMkLst>
          <pc:docMk/>
          <pc:sldMk cId="755250114" sldId="2147471164"/>
        </pc:sldMkLst>
      </pc:sldChg>
      <pc:sldChg chg="add">
        <pc:chgData name="Patterson. Gina" userId="07714dcc-6a2b-4e94-b9d5-7efe3a161256" providerId="ADAL" clId="{F699AD19-5D45-45DA-817A-C8038A2060B5}" dt="2024-03-19T18:46:24.482" v="1116"/>
        <pc:sldMkLst>
          <pc:docMk/>
          <pc:sldMk cId="3823479967" sldId="2147471165"/>
        </pc:sldMkLst>
      </pc:sldChg>
      <pc:sldChg chg="add">
        <pc:chgData name="Patterson. Gina" userId="07714dcc-6a2b-4e94-b9d5-7efe3a161256" providerId="ADAL" clId="{F699AD19-5D45-45DA-817A-C8038A2060B5}" dt="2024-03-19T18:46:24.482" v="1116"/>
        <pc:sldMkLst>
          <pc:docMk/>
          <pc:sldMk cId="4215136280" sldId="2147471166"/>
        </pc:sldMkLst>
      </pc:sldChg>
      <pc:sldChg chg="add">
        <pc:chgData name="Patterson. Gina" userId="07714dcc-6a2b-4e94-b9d5-7efe3a161256" providerId="ADAL" clId="{F699AD19-5D45-45DA-817A-C8038A2060B5}" dt="2024-03-19T18:46:24.482" v="1116"/>
        <pc:sldMkLst>
          <pc:docMk/>
          <pc:sldMk cId="874850261" sldId="2147471167"/>
        </pc:sldMkLst>
      </pc:sldChg>
      <pc:sldChg chg="add">
        <pc:chgData name="Patterson. Gina" userId="07714dcc-6a2b-4e94-b9d5-7efe3a161256" providerId="ADAL" clId="{F699AD19-5D45-45DA-817A-C8038A2060B5}" dt="2024-03-19T18:46:24.482" v="1116"/>
        <pc:sldMkLst>
          <pc:docMk/>
          <pc:sldMk cId="2633247538" sldId="2147471168"/>
        </pc:sldMkLst>
      </pc:sldChg>
      <pc:sldChg chg="add">
        <pc:chgData name="Patterson. Gina" userId="07714dcc-6a2b-4e94-b9d5-7efe3a161256" providerId="ADAL" clId="{F699AD19-5D45-45DA-817A-C8038A2060B5}" dt="2024-03-19T18:46:24.482" v="1116"/>
        <pc:sldMkLst>
          <pc:docMk/>
          <pc:sldMk cId="113444267" sldId="2147471169"/>
        </pc:sldMkLst>
      </pc:sldChg>
      <pc:sldChg chg="add">
        <pc:chgData name="Patterson. Gina" userId="07714dcc-6a2b-4e94-b9d5-7efe3a161256" providerId="ADAL" clId="{F699AD19-5D45-45DA-817A-C8038A2060B5}" dt="2024-03-19T18:46:24.482" v="1116"/>
        <pc:sldMkLst>
          <pc:docMk/>
          <pc:sldMk cId="4153220516" sldId="2147471170"/>
        </pc:sldMkLst>
      </pc:sldChg>
      <pc:sldChg chg="add">
        <pc:chgData name="Patterson. Gina" userId="07714dcc-6a2b-4e94-b9d5-7efe3a161256" providerId="ADAL" clId="{F699AD19-5D45-45DA-817A-C8038A2060B5}" dt="2024-03-19T18:46:24.482" v="1116"/>
        <pc:sldMkLst>
          <pc:docMk/>
          <pc:sldMk cId="3549476808" sldId="2147471171"/>
        </pc:sldMkLst>
      </pc:sldChg>
      <pc:sldChg chg="add">
        <pc:chgData name="Patterson. Gina" userId="07714dcc-6a2b-4e94-b9d5-7efe3a161256" providerId="ADAL" clId="{F699AD19-5D45-45DA-817A-C8038A2060B5}" dt="2024-03-19T18:46:24.482" v="1116"/>
        <pc:sldMkLst>
          <pc:docMk/>
          <pc:sldMk cId="2607634769" sldId="2147471172"/>
        </pc:sldMkLst>
      </pc:sldChg>
      <pc:sldChg chg="new del">
        <pc:chgData name="Patterson. Gina" userId="07714dcc-6a2b-4e94-b9d5-7efe3a161256" providerId="ADAL" clId="{F699AD19-5D45-45DA-817A-C8038A2060B5}" dt="2024-03-19T18:47:56.811" v="1143" actId="2696"/>
        <pc:sldMkLst>
          <pc:docMk/>
          <pc:sldMk cId="2781833760" sldId="2147471173"/>
        </pc:sldMkLst>
      </pc:sldChg>
      <pc:sldChg chg="modSp add mod">
        <pc:chgData name="Patterson. Gina" userId="07714dcc-6a2b-4e94-b9d5-7efe3a161256" providerId="ADAL" clId="{F699AD19-5D45-45DA-817A-C8038A2060B5}" dt="2024-03-19T20:41:55.464" v="1173" actId="20577"/>
        <pc:sldMkLst>
          <pc:docMk/>
          <pc:sldMk cId="3305509273" sldId="2147471173"/>
        </pc:sldMkLst>
        <pc:spChg chg="mod">
          <ac:chgData name="Patterson. Gina" userId="07714dcc-6a2b-4e94-b9d5-7efe3a161256" providerId="ADAL" clId="{F699AD19-5D45-45DA-817A-C8038A2060B5}" dt="2024-03-19T20:41:55.464" v="1173" actId="20577"/>
          <ac:spMkLst>
            <pc:docMk/>
            <pc:sldMk cId="3305509273" sldId="2147471173"/>
            <ac:spMk id="4" creationId="{80336D24-C71F-BD47-BA1A-1822DAA3843C}"/>
          </ac:spMkLst>
        </pc:spChg>
      </pc:sldChg>
    </pc:docChg>
  </pc:docChgLst>
  <pc:docChgLst>
    <pc:chgData name="Spotnitz. Jenine" userId="S::spotnitzj@saccounty.gov::cf8df935-7819-4932-b54b-44e6d7484d22" providerId="AD" clId="Web-{0A5F76F4-3824-7644-86AA-3B2013C265CE}"/>
    <pc:docChg chg="sldOrd">
      <pc:chgData name="Spotnitz. Jenine" userId="S::spotnitzj@saccounty.gov::cf8df935-7819-4932-b54b-44e6d7484d22" providerId="AD" clId="Web-{0A5F76F4-3824-7644-86AA-3B2013C265CE}" dt="2023-11-21T00:54:43.109" v="1"/>
      <pc:docMkLst>
        <pc:docMk/>
      </pc:docMkLst>
      <pc:sldChg chg="ord addCm">
        <pc:chgData name="Spotnitz. Jenine" userId="S::spotnitzj@saccounty.gov::cf8df935-7819-4932-b54b-44e6d7484d22" providerId="AD" clId="Web-{0A5F76F4-3824-7644-86AA-3B2013C265CE}" dt="2023-11-21T00:54:43.109" v="1"/>
        <pc:sldMkLst>
          <pc:docMk/>
          <pc:sldMk cId="1071120775" sldId="307"/>
        </pc:sldMkLst>
        <pc:extLst>
          <p:ext xmlns:p="http://schemas.openxmlformats.org/presentationml/2006/main" uri="{D6D511B9-2390-475A-947B-AFAB55BFBCF1}">
            <pc226:cmChg xmlns:pc226="http://schemas.microsoft.com/office/powerpoint/2022/06/main/command" chg="add">
              <pc226:chgData name="Spotnitz. Jenine" userId="S::spotnitzj@saccounty.gov::cf8df935-7819-4932-b54b-44e6d7484d22" providerId="AD" clId="Web-{0A5F76F4-3824-7644-86AA-3B2013C265CE}" dt="2023-11-21T00:45:30.367" v="0"/>
              <pc2:cmMkLst xmlns:pc2="http://schemas.microsoft.com/office/powerpoint/2019/9/main/command">
                <pc:docMk/>
                <pc:sldMk cId="1071120775" sldId="307"/>
                <pc2:cmMk id="{DFBF8244-2EC8-4712-8BF1-1864DECCF848}"/>
              </pc2:cmMkLst>
            </pc226:cmChg>
          </p:ext>
        </pc:extLst>
      </pc:sldChg>
    </pc:docChg>
  </pc:docChgLst>
  <pc:docChgLst>
    <pc:chgData name="Spotnitz. Jenine" userId="S::spotnitzj@saccounty.gov::cf8df935-7819-4932-b54b-44e6d7484d22" providerId="AD" clId="Web-{E1260D38-702D-4EDE-94B3-DF4EE3246B8C}"/>
    <pc:docChg chg="mod sldOrd">
      <pc:chgData name="Spotnitz. Jenine" userId="S::spotnitzj@saccounty.gov::cf8df935-7819-4932-b54b-44e6d7484d22" providerId="AD" clId="Web-{E1260D38-702D-4EDE-94B3-DF4EE3246B8C}" dt="2023-11-15T16:21:29.210" v="8"/>
      <pc:docMkLst>
        <pc:docMk/>
      </pc:docMkLst>
      <pc:sldChg chg="modCm">
        <pc:chgData name="Spotnitz. Jenine" userId="S::spotnitzj@saccounty.gov::cf8df935-7819-4932-b54b-44e6d7484d22" providerId="AD" clId="Web-{E1260D38-702D-4EDE-94B3-DF4EE3246B8C}" dt="2023-11-15T16:18:47.317" v="7"/>
        <pc:sldMkLst>
          <pc:docMk/>
          <pc:sldMk cId="1781409000" sldId="370"/>
        </pc:sldMkLst>
        <pc:extLst>
          <p:ext xmlns:p="http://schemas.openxmlformats.org/presentationml/2006/main" uri="{D6D511B9-2390-475A-947B-AFAB55BFBCF1}">
            <pc226:cmChg xmlns:pc226="http://schemas.microsoft.com/office/powerpoint/2022/06/main/command" chg="">
              <pc226:chgData name="Spotnitz. Jenine" userId="S::spotnitzj@saccounty.gov::cf8df935-7819-4932-b54b-44e6d7484d22" providerId="AD" clId="Web-{E1260D38-702D-4EDE-94B3-DF4EE3246B8C}" dt="2023-11-15T16:15:32.188" v="2"/>
              <pc2:cmMkLst xmlns:pc2="http://schemas.microsoft.com/office/powerpoint/2019/9/main/command">
                <pc:docMk/>
                <pc:sldMk cId="1781409000" sldId="370"/>
                <pc2:cmMk id="{43E94D2E-F4A6-4B43-84BF-980AF0246C7D}"/>
              </pc2:cmMkLst>
              <pc226:cmRplyChg chg="add">
                <pc226:chgData name="Spotnitz. Jenine" userId="S::spotnitzj@saccounty.gov::cf8df935-7819-4932-b54b-44e6d7484d22" providerId="AD" clId="Web-{E1260D38-702D-4EDE-94B3-DF4EE3246B8C}" dt="2023-11-15T16:15:32.188" v="2"/>
                <pc2:cmRplyMkLst xmlns:pc2="http://schemas.microsoft.com/office/powerpoint/2019/9/main/command">
                  <pc:docMk/>
                  <pc:sldMk cId="1781409000" sldId="370"/>
                  <pc2:cmMk id="{43E94D2E-F4A6-4B43-84BF-980AF0246C7D}"/>
                  <pc2:cmRplyMk id="{77B3E7DB-559B-401C-B235-DC81CAFABD19}"/>
                </pc2:cmRplyMkLst>
              </pc226:cmRplyChg>
            </pc226:cmChg>
            <pc226:cmChg xmlns:pc226="http://schemas.microsoft.com/office/powerpoint/2022/06/main/command" chg="">
              <pc226:chgData name="Spotnitz. Jenine" userId="S::spotnitzj@saccounty.gov::cf8df935-7819-4932-b54b-44e6d7484d22" providerId="AD" clId="Web-{E1260D38-702D-4EDE-94B3-DF4EE3246B8C}" dt="2023-11-15T16:16:43.377" v="4"/>
              <pc2:cmMkLst xmlns:pc2="http://schemas.microsoft.com/office/powerpoint/2019/9/main/command">
                <pc:docMk/>
                <pc:sldMk cId="1781409000" sldId="370"/>
                <pc2:cmMk id="{532C4D92-B871-4A31-BE63-AE5A18A4D419}"/>
              </pc2:cmMkLst>
              <pc226:cmRplyChg chg="add mod">
                <pc226:chgData name="Spotnitz. Jenine" userId="S::spotnitzj@saccounty.gov::cf8df935-7819-4932-b54b-44e6d7484d22" providerId="AD" clId="Web-{E1260D38-702D-4EDE-94B3-DF4EE3246B8C}" dt="2023-11-15T16:16:43.377" v="4"/>
                <pc2:cmRplyMkLst xmlns:pc2="http://schemas.microsoft.com/office/powerpoint/2019/9/main/command">
                  <pc:docMk/>
                  <pc:sldMk cId="1781409000" sldId="370"/>
                  <pc2:cmMk id="{532C4D92-B871-4A31-BE63-AE5A18A4D419}"/>
                  <pc2:cmRplyMk id="{6992117C-F8A0-42DE-9051-2A98B4D15C05}"/>
                </pc2:cmRplyMkLst>
              </pc226:cmRplyChg>
            </pc226:cmChg>
            <pc226:cmChg xmlns:pc226="http://schemas.microsoft.com/office/powerpoint/2022/06/main/command" chg="">
              <pc226:chgData name="Spotnitz. Jenine" userId="S::spotnitzj@saccounty.gov::cf8df935-7819-4932-b54b-44e6d7484d22" providerId="AD" clId="Web-{E1260D38-702D-4EDE-94B3-DF4EE3246B8C}" dt="2023-11-15T16:17:37.503" v="6"/>
              <pc2:cmMkLst xmlns:pc2="http://schemas.microsoft.com/office/powerpoint/2019/9/main/command">
                <pc:docMk/>
                <pc:sldMk cId="1781409000" sldId="370"/>
                <pc2:cmMk id="{2B9205B0-FC04-4C9C-B1E6-62741FC7F92A}"/>
              </pc2:cmMkLst>
              <pc226:cmRplyChg chg="add">
                <pc226:chgData name="Spotnitz. Jenine" userId="S::spotnitzj@saccounty.gov::cf8df935-7819-4932-b54b-44e6d7484d22" providerId="AD" clId="Web-{E1260D38-702D-4EDE-94B3-DF4EE3246B8C}" dt="2023-11-15T16:17:37.503" v="6"/>
                <pc2:cmRplyMkLst xmlns:pc2="http://schemas.microsoft.com/office/powerpoint/2019/9/main/command">
                  <pc:docMk/>
                  <pc:sldMk cId="1781409000" sldId="370"/>
                  <pc2:cmMk id="{2B9205B0-FC04-4C9C-B1E6-62741FC7F92A}"/>
                  <pc2:cmRplyMk id="{B9459957-0B73-48B4-B84B-9778239DE840}"/>
                </pc2:cmRplyMkLst>
              </pc226:cmRplyChg>
            </pc226:cmChg>
            <pc226:cmChg xmlns:pc226="http://schemas.microsoft.com/office/powerpoint/2022/06/main/command" chg="">
              <pc226:chgData name="Spotnitz. Jenine" userId="S::spotnitzj@saccounty.gov::cf8df935-7819-4932-b54b-44e6d7484d22" providerId="AD" clId="Web-{E1260D38-702D-4EDE-94B3-DF4EE3246B8C}" dt="2023-11-15T16:18:47.317" v="7"/>
              <pc2:cmMkLst xmlns:pc2="http://schemas.microsoft.com/office/powerpoint/2019/9/main/command">
                <pc:docMk/>
                <pc:sldMk cId="1781409000" sldId="370"/>
                <pc2:cmMk id="{9EC5F6C7-F6F2-453B-81B1-B5A10BCB84E1}"/>
              </pc2:cmMkLst>
              <pc226:cmRplyChg chg="add">
                <pc226:chgData name="Spotnitz. Jenine" userId="S::spotnitzj@saccounty.gov::cf8df935-7819-4932-b54b-44e6d7484d22" providerId="AD" clId="Web-{E1260D38-702D-4EDE-94B3-DF4EE3246B8C}" dt="2023-11-15T16:18:47.317" v="7"/>
                <pc2:cmRplyMkLst xmlns:pc2="http://schemas.microsoft.com/office/powerpoint/2019/9/main/command">
                  <pc:docMk/>
                  <pc:sldMk cId="1781409000" sldId="370"/>
                  <pc2:cmMk id="{9EC5F6C7-F6F2-453B-81B1-B5A10BCB84E1}"/>
                  <pc2:cmRplyMk id="{9518027F-5D6B-4841-889A-EACE328995A0}"/>
                </pc2:cmRplyMkLst>
              </pc226:cmRplyChg>
            </pc226:cmChg>
            <pc226:cmChg xmlns:pc226="http://schemas.microsoft.com/office/powerpoint/2022/06/main/command" chg="">
              <pc226:chgData name="Spotnitz. Jenine" userId="S::spotnitzj@saccounty.gov::cf8df935-7819-4932-b54b-44e6d7484d22" providerId="AD" clId="Web-{E1260D38-702D-4EDE-94B3-DF4EE3246B8C}" dt="2023-11-15T16:14:54.765" v="1"/>
              <pc2:cmMkLst xmlns:pc2="http://schemas.microsoft.com/office/powerpoint/2019/9/main/command">
                <pc:docMk/>
                <pc:sldMk cId="1781409000" sldId="370"/>
                <pc2:cmMk id="{AA18A0F4-E823-4DEB-B588-8F26C503D1E9}"/>
              </pc2:cmMkLst>
              <pc226:cmRplyChg chg="add">
                <pc226:chgData name="Spotnitz. Jenine" userId="S::spotnitzj@saccounty.gov::cf8df935-7819-4932-b54b-44e6d7484d22" providerId="AD" clId="Web-{E1260D38-702D-4EDE-94B3-DF4EE3246B8C}" dt="2023-11-15T16:14:54.765" v="1"/>
                <pc2:cmRplyMkLst xmlns:pc2="http://schemas.microsoft.com/office/powerpoint/2019/9/main/command">
                  <pc:docMk/>
                  <pc:sldMk cId="1781409000" sldId="370"/>
                  <pc2:cmMk id="{AA18A0F4-E823-4DEB-B588-8F26C503D1E9}"/>
                  <pc2:cmRplyMk id="{75254130-6B30-4105-B1EB-44055A06693E}"/>
                </pc2:cmRplyMkLst>
              </pc226:cmRplyChg>
            </pc226:cmChg>
          </p:ext>
        </pc:extLst>
      </pc:sldChg>
      <pc:sldChg chg="ord modCm">
        <pc:chgData name="Spotnitz. Jenine" userId="S::spotnitzj@saccounty.gov::cf8df935-7819-4932-b54b-44e6d7484d22" providerId="AD" clId="Web-{E1260D38-702D-4EDE-94B3-DF4EE3246B8C}" dt="2023-11-15T16:21:29.210" v="8"/>
        <pc:sldMkLst>
          <pc:docMk/>
          <pc:sldMk cId="1490555468" sldId="372"/>
        </pc:sldMkLst>
        <pc:extLst>
          <p:ext xmlns:p="http://schemas.openxmlformats.org/presentationml/2006/main" uri="{D6D511B9-2390-475A-947B-AFAB55BFBCF1}">
            <pc226:cmChg xmlns:pc226="http://schemas.microsoft.com/office/powerpoint/2022/06/main/command" chg="">
              <pc226:chgData name="Spotnitz. Jenine" userId="S::spotnitzj@saccounty.gov::cf8df935-7819-4932-b54b-44e6d7484d22" providerId="AD" clId="Web-{E1260D38-702D-4EDE-94B3-DF4EE3246B8C}" dt="2023-11-15T16:21:29.210" v="8"/>
              <pc2:cmMkLst xmlns:pc2="http://schemas.microsoft.com/office/powerpoint/2019/9/main/command">
                <pc:docMk/>
                <pc:sldMk cId="1490555468" sldId="372"/>
                <pc2:cmMk id="{272087F9-9CC5-4B44-9728-2F09E9B12318}"/>
              </pc2:cmMkLst>
              <pc226:cmRplyChg chg="add">
                <pc226:chgData name="Spotnitz. Jenine" userId="S::spotnitzj@saccounty.gov::cf8df935-7819-4932-b54b-44e6d7484d22" providerId="AD" clId="Web-{E1260D38-702D-4EDE-94B3-DF4EE3246B8C}" dt="2023-11-15T16:21:29.210" v="8"/>
                <pc2:cmRplyMkLst xmlns:pc2="http://schemas.microsoft.com/office/powerpoint/2019/9/main/command">
                  <pc:docMk/>
                  <pc:sldMk cId="1490555468" sldId="372"/>
                  <pc2:cmMk id="{272087F9-9CC5-4B44-9728-2F09E9B12318}"/>
                  <pc2:cmRplyMk id="{14B79FEB-27D4-4B2D-AE70-140670EFA90E}"/>
                </pc2:cmRplyMkLst>
              </pc226:cmRplyChg>
            </pc226:cmChg>
          </p:ext>
        </pc:extLst>
      </pc:sldChg>
    </pc:docChg>
  </pc:docChgLst>
  <pc:docChgLst>
    <pc:chgData name="Patterson. Gina" userId="07714dcc-6a2b-4e94-b9d5-7efe3a161256" providerId="ADAL" clId="{5849C7DB-443C-4152-B57F-4CA0B39C484D}"/>
    <pc:docChg chg="undo custSel addSld delSld modSld sldOrd delMainMaster">
      <pc:chgData name="Patterson. Gina" userId="07714dcc-6a2b-4e94-b9d5-7efe3a161256" providerId="ADAL" clId="{5849C7DB-443C-4152-B57F-4CA0B39C484D}" dt="2023-11-15T12:11:48.926" v="1544"/>
      <pc:docMkLst>
        <pc:docMk/>
      </pc:docMkLst>
      <pc:sldChg chg="modSp mod">
        <pc:chgData name="Patterson. Gina" userId="07714dcc-6a2b-4e94-b9d5-7efe3a161256" providerId="ADAL" clId="{5849C7DB-443C-4152-B57F-4CA0B39C484D}" dt="2023-11-15T12:00:50.334" v="1509" actId="14100"/>
        <pc:sldMkLst>
          <pc:docMk/>
          <pc:sldMk cId="3011284613" sldId="295"/>
        </pc:sldMkLst>
        <pc:spChg chg="mod">
          <ac:chgData name="Patterson. Gina" userId="07714dcc-6a2b-4e94-b9d5-7efe3a161256" providerId="ADAL" clId="{5849C7DB-443C-4152-B57F-4CA0B39C484D}" dt="2023-11-15T12:00:50.334" v="1509" actId="14100"/>
          <ac:spMkLst>
            <pc:docMk/>
            <pc:sldMk cId="3011284613" sldId="295"/>
            <ac:spMk id="4" creationId="{80336D24-C71F-BD47-BA1A-1822DAA3843C}"/>
          </ac:spMkLst>
        </pc:spChg>
      </pc:sldChg>
      <pc:sldChg chg="modSp mod">
        <pc:chgData name="Patterson. Gina" userId="07714dcc-6a2b-4e94-b9d5-7efe3a161256" providerId="ADAL" clId="{5849C7DB-443C-4152-B57F-4CA0B39C484D}" dt="2023-11-15T12:08:23.967" v="1539" actId="13926"/>
        <pc:sldMkLst>
          <pc:docMk/>
          <pc:sldMk cId="2014087326" sldId="305"/>
        </pc:sldMkLst>
        <pc:spChg chg="mod">
          <ac:chgData name="Patterson. Gina" userId="07714dcc-6a2b-4e94-b9d5-7efe3a161256" providerId="ADAL" clId="{5849C7DB-443C-4152-B57F-4CA0B39C484D}" dt="2023-11-15T12:08:23.967" v="1539" actId="13926"/>
          <ac:spMkLst>
            <pc:docMk/>
            <pc:sldMk cId="2014087326" sldId="305"/>
            <ac:spMk id="6" creationId="{3EF9378B-4B87-8C1A-E45E-7B5956DD0BA3}"/>
          </ac:spMkLst>
        </pc:spChg>
      </pc:sldChg>
      <pc:sldChg chg="modSp mod">
        <pc:chgData name="Patterson. Gina" userId="07714dcc-6a2b-4e94-b9d5-7efe3a161256" providerId="ADAL" clId="{5849C7DB-443C-4152-B57F-4CA0B39C484D}" dt="2023-11-15T12:01:31.800" v="1512" actId="2711"/>
        <pc:sldMkLst>
          <pc:docMk/>
          <pc:sldMk cId="1071120775" sldId="307"/>
        </pc:sldMkLst>
        <pc:spChg chg="mod">
          <ac:chgData name="Patterson. Gina" userId="07714dcc-6a2b-4e94-b9d5-7efe3a161256" providerId="ADAL" clId="{5849C7DB-443C-4152-B57F-4CA0B39C484D}" dt="2023-11-15T12:01:27.051" v="1511" actId="2711"/>
          <ac:spMkLst>
            <pc:docMk/>
            <pc:sldMk cId="1071120775" sldId="307"/>
            <ac:spMk id="2" creationId="{92F3BFBB-A82C-33C5-9A5C-36248E142E50}"/>
          </ac:spMkLst>
        </pc:spChg>
        <pc:spChg chg="mod">
          <ac:chgData name="Patterson. Gina" userId="07714dcc-6a2b-4e94-b9d5-7efe3a161256" providerId="ADAL" clId="{5849C7DB-443C-4152-B57F-4CA0B39C484D}" dt="2023-11-15T12:01:31.800" v="1512" actId="2711"/>
          <ac:spMkLst>
            <pc:docMk/>
            <pc:sldMk cId="1071120775" sldId="307"/>
            <ac:spMk id="3" creationId="{D145F3FA-4B35-13E4-BF04-225BD2630C4C}"/>
          </ac:spMkLst>
        </pc:spChg>
      </pc:sldChg>
      <pc:sldChg chg="modSp mod">
        <pc:chgData name="Patterson. Gina" userId="07714dcc-6a2b-4e94-b9d5-7efe3a161256" providerId="ADAL" clId="{5849C7DB-443C-4152-B57F-4CA0B39C484D}" dt="2023-11-15T11:56:46.212" v="1483" actId="1076"/>
        <pc:sldMkLst>
          <pc:docMk/>
          <pc:sldMk cId="3053817082" sldId="308"/>
        </pc:sldMkLst>
        <pc:spChg chg="mod">
          <ac:chgData name="Patterson. Gina" userId="07714dcc-6a2b-4e94-b9d5-7efe3a161256" providerId="ADAL" clId="{5849C7DB-443C-4152-B57F-4CA0B39C484D}" dt="2023-11-15T11:56:46.212" v="1483" actId="1076"/>
          <ac:spMkLst>
            <pc:docMk/>
            <pc:sldMk cId="3053817082" sldId="308"/>
            <ac:spMk id="4" creationId="{80336D24-C71F-BD47-BA1A-1822DAA3843C}"/>
          </ac:spMkLst>
        </pc:spChg>
      </pc:sldChg>
      <pc:sldChg chg="modSp mod">
        <pc:chgData name="Patterson. Gina" userId="07714dcc-6a2b-4e94-b9d5-7efe3a161256" providerId="ADAL" clId="{5849C7DB-443C-4152-B57F-4CA0B39C484D}" dt="2023-11-15T11:56:41.267" v="1482" actId="1076"/>
        <pc:sldMkLst>
          <pc:docMk/>
          <pc:sldMk cId="1942590974" sldId="309"/>
        </pc:sldMkLst>
        <pc:spChg chg="mod">
          <ac:chgData name="Patterson. Gina" userId="07714dcc-6a2b-4e94-b9d5-7efe3a161256" providerId="ADAL" clId="{5849C7DB-443C-4152-B57F-4CA0B39C484D}" dt="2023-11-15T11:56:41.267" v="1482" actId="1076"/>
          <ac:spMkLst>
            <pc:docMk/>
            <pc:sldMk cId="1942590974" sldId="309"/>
            <ac:spMk id="4" creationId="{80336D24-C71F-BD47-BA1A-1822DAA3843C}"/>
          </ac:spMkLst>
        </pc:spChg>
      </pc:sldChg>
      <pc:sldChg chg="modSp mod">
        <pc:chgData name="Patterson. Gina" userId="07714dcc-6a2b-4e94-b9d5-7efe3a161256" providerId="ADAL" clId="{5849C7DB-443C-4152-B57F-4CA0B39C484D}" dt="2023-11-15T06:37:10.304" v="20" actId="20577"/>
        <pc:sldMkLst>
          <pc:docMk/>
          <pc:sldMk cId="3966510634" sldId="311"/>
        </pc:sldMkLst>
        <pc:spChg chg="mod">
          <ac:chgData name="Patterson. Gina" userId="07714dcc-6a2b-4e94-b9d5-7efe3a161256" providerId="ADAL" clId="{5849C7DB-443C-4152-B57F-4CA0B39C484D}" dt="2023-11-15T06:37:10.304" v="20" actId="20577"/>
          <ac:spMkLst>
            <pc:docMk/>
            <pc:sldMk cId="3966510634" sldId="311"/>
            <ac:spMk id="4" creationId="{80336D24-C71F-BD47-BA1A-1822DAA3843C}"/>
          </ac:spMkLst>
        </pc:spChg>
      </pc:sldChg>
      <pc:sldChg chg="del">
        <pc:chgData name="Patterson. Gina" userId="07714dcc-6a2b-4e94-b9d5-7efe3a161256" providerId="ADAL" clId="{5849C7DB-443C-4152-B57F-4CA0B39C484D}" dt="2023-11-15T11:54:04.806" v="1449" actId="2696"/>
        <pc:sldMkLst>
          <pc:docMk/>
          <pc:sldMk cId="877400889" sldId="312"/>
        </pc:sldMkLst>
      </pc:sldChg>
      <pc:sldChg chg="del">
        <pc:chgData name="Patterson. Gina" userId="07714dcc-6a2b-4e94-b9d5-7efe3a161256" providerId="ADAL" clId="{5849C7DB-443C-4152-B57F-4CA0B39C484D}" dt="2023-11-15T11:54:04.806" v="1449" actId="2696"/>
        <pc:sldMkLst>
          <pc:docMk/>
          <pc:sldMk cId="3869253404" sldId="313"/>
        </pc:sldMkLst>
      </pc:sldChg>
      <pc:sldChg chg="modSp mod">
        <pc:chgData name="Patterson. Gina" userId="07714dcc-6a2b-4e94-b9d5-7efe3a161256" providerId="ADAL" clId="{5849C7DB-443C-4152-B57F-4CA0B39C484D}" dt="2023-11-15T12:00:13.937" v="1504" actId="1076"/>
        <pc:sldMkLst>
          <pc:docMk/>
          <pc:sldMk cId="3360783474" sldId="314"/>
        </pc:sldMkLst>
        <pc:spChg chg="mod">
          <ac:chgData name="Patterson. Gina" userId="07714dcc-6a2b-4e94-b9d5-7efe3a161256" providerId="ADAL" clId="{5849C7DB-443C-4152-B57F-4CA0B39C484D}" dt="2023-11-15T12:00:13.937" v="1504" actId="1076"/>
          <ac:spMkLst>
            <pc:docMk/>
            <pc:sldMk cId="3360783474" sldId="314"/>
            <ac:spMk id="4" creationId="{80336D24-C71F-BD47-BA1A-1822DAA3843C}"/>
          </ac:spMkLst>
        </pc:spChg>
      </pc:sldChg>
      <pc:sldChg chg="del">
        <pc:chgData name="Patterson. Gina" userId="07714dcc-6a2b-4e94-b9d5-7efe3a161256" providerId="ADAL" clId="{5849C7DB-443C-4152-B57F-4CA0B39C484D}" dt="2023-11-15T11:54:04.806" v="1449" actId="2696"/>
        <pc:sldMkLst>
          <pc:docMk/>
          <pc:sldMk cId="3448010514" sldId="315"/>
        </pc:sldMkLst>
      </pc:sldChg>
      <pc:sldChg chg="del">
        <pc:chgData name="Patterson. Gina" userId="07714dcc-6a2b-4e94-b9d5-7efe3a161256" providerId="ADAL" clId="{5849C7DB-443C-4152-B57F-4CA0B39C484D}" dt="2023-11-15T11:51:04.671" v="1437" actId="2696"/>
        <pc:sldMkLst>
          <pc:docMk/>
          <pc:sldMk cId="1191315130" sldId="316"/>
        </pc:sldMkLst>
      </pc:sldChg>
      <pc:sldChg chg="del">
        <pc:chgData name="Patterson. Gina" userId="07714dcc-6a2b-4e94-b9d5-7efe3a161256" providerId="ADAL" clId="{5849C7DB-443C-4152-B57F-4CA0B39C484D}" dt="2023-11-15T11:54:04.806" v="1449" actId="2696"/>
        <pc:sldMkLst>
          <pc:docMk/>
          <pc:sldMk cId="666014323" sldId="317"/>
        </pc:sldMkLst>
      </pc:sldChg>
      <pc:sldChg chg="del">
        <pc:chgData name="Patterson. Gina" userId="07714dcc-6a2b-4e94-b9d5-7efe3a161256" providerId="ADAL" clId="{5849C7DB-443C-4152-B57F-4CA0B39C484D}" dt="2023-11-15T11:51:04.671" v="1437" actId="2696"/>
        <pc:sldMkLst>
          <pc:docMk/>
          <pc:sldMk cId="1204158609" sldId="318"/>
        </pc:sldMkLst>
      </pc:sldChg>
      <pc:sldChg chg="del">
        <pc:chgData name="Patterson. Gina" userId="07714dcc-6a2b-4e94-b9d5-7efe3a161256" providerId="ADAL" clId="{5849C7DB-443C-4152-B57F-4CA0B39C484D}" dt="2023-11-15T11:54:04.806" v="1449" actId="2696"/>
        <pc:sldMkLst>
          <pc:docMk/>
          <pc:sldMk cId="4252661356" sldId="319"/>
        </pc:sldMkLst>
      </pc:sldChg>
      <pc:sldChg chg="del">
        <pc:chgData name="Patterson. Gina" userId="07714dcc-6a2b-4e94-b9d5-7efe3a161256" providerId="ADAL" clId="{5849C7DB-443C-4152-B57F-4CA0B39C484D}" dt="2023-11-15T11:54:04.806" v="1449" actId="2696"/>
        <pc:sldMkLst>
          <pc:docMk/>
          <pc:sldMk cId="2783668265" sldId="320"/>
        </pc:sldMkLst>
      </pc:sldChg>
      <pc:sldChg chg="del">
        <pc:chgData name="Patterson. Gina" userId="07714dcc-6a2b-4e94-b9d5-7efe3a161256" providerId="ADAL" clId="{5849C7DB-443C-4152-B57F-4CA0B39C484D}" dt="2023-11-15T11:51:04.671" v="1437" actId="2696"/>
        <pc:sldMkLst>
          <pc:docMk/>
          <pc:sldMk cId="604371122" sldId="321"/>
        </pc:sldMkLst>
      </pc:sldChg>
      <pc:sldChg chg="del">
        <pc:chgData name="Patterson. Gina" userId="07714dcc-6a2b-4e94-b9d5-7efe3a161256" providerId="ADAL" clId="{5849C7DB-443C-4152-B57F-4CA0B39C484D}" dt="2023-11-15T11:54:04.806" v="1449" actId="2696"/>
        <pc:sldMkLst>
          <pc:docMk/>
          <pc:sldMk cId="1888971576" sldId="323"/>
        </pc:sldMkLst>
      </pc:sldChg>
      <pc:sldChg chg="del">
        <pc:chgData name="Patterson. Gina" userId="07714dcc-6a2b-4e94-b9d5-7efe3a161256" providerId="ADAL" clId="{5849C7DB-443C-4152-B57F-4CA0B39C484D}" dt="2023-11-15T11:54:04.806" v="1449" actId="2696"/>
        <pc:sldMkLst>
          <pc:docMk/>
          <pc:sldMk cId="2820247111" sldId="324"/>
        </pc:sldMkLst>
      </pc:sldChg>
      <pc:sldChg chg="del">
        <pc:chgData name="Patterson. Gina" userId="07714dcc-6a2b-4e94-b9d5-7efe3a161256" providerId="ADAL" clId="{5849C7DB-443C-4152-B57F-4CA0B39C484D}" dt="2023-11-15T11:51:48.883" v="1439" actId="2696"/>
        <pc:sldMkLst>
          <pc:docMk/>
          <pc:sldMk cId="872240398" sldId="325"/>
        </pc:sldMkLst>
      </pc:sldChg>
      <pc:sldChg chg="del">
        <pc:chgData name="Patterson. Gina" userId="07714dcc-6a2b-4e94-b9d5-7efe3a161256" providerId="ADAL" clId="{5849C7DB-443C-4152-B57F-4CA0B39C484D}" dt="2023-11-15T11:54:04.806" v="1449" actId="2696"/>
        <pc:sldMkLst>
          <pc:docMk/>
          <pc:sldMk cId="1024194892" sldId="326"/>
        </pc:sldMkLst>
      </pc:sldChg>
      <pc:sldChg chg="del">
        <pc:chgData name="Patterson. Gina" userId="07714dcc-6a2b-4e94-b9d5-7efe3a161256" providerId="ADAL" clId="{5849C7DB-443C-4152-B57F-4CA0B39C484D}" dt="2023-11-15T11:51:54.634" v="1441" actId="2696"/>
        <pc:sldMkLst>
          <pc:docMk/>
          <pc:sldMk cId="1162932638" sldId="327"/>
        </pc:sldMkLst>
      </pc:sldChg>
      <pc:sldChg chg="del">
        <pc:chgData name="Patterson. Gina" userId="07714dcc-6a2b-4e94-b9d5-7efe3a161256" providerId="ADAL" clId="{5849C7DB-443C-4152-B57F-4CA0B39C484D}" dt="2023-11-15T11:52:02.391" v="1442" actId="2696"/>
        <pc:sldMkLst>
          <pc:docMk/>
          <pc:sldMk cId="1485752782" sldId="329"/>
        </pc:sldMkLst>
      </pc:sldChg>
      <pc:sldChg chg="del">
        <pc:chgData name="Patterson. Gina" userId="07714dcc-6a2b-4e94-b9d5-7efe3a161256" providerId="ADAL" clId="{5849C7DB-443C-4152-B57F-4CA0B39C484D}" dt="2023-11-15T11:54:04.806" v="1449" actId="2696"/>
        <pc:sldMkLst>
          <pc:docMk/>
          <pc:sldMk cId="4252974208" sldId="330"/>
        </pc:sldMkLst>
      </pc:sldChg>
      <pc:sldChg chg="del">
        <pc:chgData name="Patterson. Gina" userId="07714dcc-6a2b-4e94-b9d5-7efe3a161256" providerId="ADAL" clId="{5849C7DB-443C-4152-B57F-4CA0B39C484D}" dt="2023-11-15T11:52:02.391" v="1442" actId="2696"/>
        <pc:sldMkLst>
          <pc:docMk/>
          <pc:sldMk cId="1513914829" sldId="331"/>
        </pc:sldMkLst>
      </pc:sldChg>
      <pc:sldChg chg="del">
        <pc:chgData name="Patterson. Gina" userId="07714dcc-6a2b-4e94-b9d5-7efe3a161256" providerId="ADAL" clId="{5849C7DB-443C-4152-B57F-4CA0B39C484D}" dt="2023-11-15T11:54:04.806" v="1449" actId="2696"/>
        <pc:sldMkLst>
          <pc:docMk/>
          <pc:sldMk cId="339860867" sldId="332"/>
        </pc:sldMkLst>
      </pc:sldChg>
      <pc:sldChg chg="del">
        <pc:chgData name="Patterson. Gina" userId="07714dcc-6a2b-4e94-b9d5-7efe3a161256" providerId="ADAL" clId="{5849C7DB-443C-4152-B57F-4CA0B39C484D}" dt="2023-11-15T11:52:02.391" v="1442" actId="2696"/>
        <pc:sldMkLst>
          <pc:docMk/>
          <pc:sldMk cId="3832132928" sldId="333"/>
        </pc:sldMkLst>
      </pc:sldChg>
      <pc:sldChg chg="modSp mod">
        <pc:chgData name="Patterson. Gina" userId="07714dcc-6a2b-4e94-b9d5-7efe3a161256" providerId="ADAL" clId="{5849C7DB-443C-4152-B57F-4CA0B39C484D}" dt="2023-11-15T11:57:30.482" v="1485" actId="20577"/>
        <pc:sldMkLst>
          <pc:docMk/>
          <pc:sldMk cId="562428102" sldId="342"/>
        </pc:sldMkLst>
        <pc:spChg chg="mod">
          <ac:chgData name="Patterson. Gina" userId="07714dcc-6a2b-4e94-b9d5-7efe3a161256" providerId="ADAL" clId="{5849C7DB-443C-4152-B57F-4CA0B39C484D}" dt="2023-11-15T11:57:30.482" v="1485" actId="20577"/>
          <ac:spMkLst>
            <pc:docMk/>
            <pc:sldMk cId="562428102" sldId="342"/>
            <ac:spMk id="4" creationId="{80336D24-C71F-BD47-BA1A-1822DAA3843C}"/>
          </ac:spMkLst>
        </pc:spChg>
      </pc:sldChg>
      <pc:sldChg chg="del">
        <pc:chgData name="Patterson. Gina" userId="07714dcc-6a2b-4e94-b9d5-7efe3a161256" providerId="ADAL" clId="{5849C7DB-443C-4152-B57F-4CA0B39C484D}" dt="2023-11-15T11:51:04.671" v="1437" actId="2696"/>
        <pc:sldMkLst>
          <pc:docMk/>
          <pc:sldMk cId="328659209" sldId="349"/>
        </pc:sldMkLst>
      </pc:sldChg>
      <pc:sldChg chg="del">
        <pc:chgData name="Patterson. Gina" userId="07714dcc-6a2b-4e94-b9d5-7efe3a161256" providerId="ADAL" clId="{5849C7DB-443C-4152-B57F-4CA0B39C484D}" dt="2023-11-15T11:51:51.610" v="1440" actId="2696"/>
        <pc:sldMkLst>
          <pc:docMk/>
          <pc:sldMk cId="2386279186" sldId="350"/>
        </pc:sldMkLst>
      </pc:sldChg>
      <pc:sldChg chg="del">
        <pc:chgData name="Patterson. Gina" userId="07714dcc-6a2b-4e94-b9d5-7efe3a161256" providerId="ADAL" clId="{5849C7DB-443C-4152-B57F-4CA0B39C484D}" dt="2023-11-15T11:52:02.391" v="1442" actId="2696"/>
        <pc:sldMkLst>
          <pc:docMk/>
          <pc:sldMk cId="3979340102" sldId="351"/>
        </pc:sldMkLst>
      </pc:sldChg>
      <pc:sldChg chg="del">
        <pc:chgData name="Patterson. Gina" userId="07714dcc-6a2b-4e94-b9d5-7efe3a161256" providerId="ADAL" clId="{5849C7DB-443C-4152-B57F-4CA0B39C484D}" dt="2023-11-15T11:52:02.391" v="1442" actId="2696"/>
        <pc:sldMkLst>
          <pc:docMk/>
          <pc:sldMk cId="615512636" sldId="352"/>
        </pc:sldMkLst>
      </pc:sldChg>
      <pc:sldChg chg="del">
        <pc:chgData name="Patterson. Gina" userId="07714dcc-6a2b-4e94-b9d5-7efe3a161256" providerId="ADAL" clId="{5849C7DB-443C-4152-B57F-4CA0B39C484D}" dt="2023-11-15T11:52:02.391" v="1442" actId="2696"/>
        <pc:sldMkLst>
          <pc:docMk/>
          <pc:sldMk cId="134847345" sldId="353"/>
        </pc:sldMkLst>
      </pc:sldChg>
      <pc:sldChg chg="del">
        <pc:chgData name="Patterson. Gina" userId="07714dcc-6a2b-4e94-b9d5-7efe3a161256" providerId="ADAL" clId="{5849C7DB-443C-4152-B57F-4CA0B39C484D}" dt="2023-11-15T11:52:02.391" v="1442" actId="2696"/>
        <pc:sldMkLst>
          <pc:docMk/>
          <pc:sldMk cId="283389958" sldId="354"/>
        </pc:sldMkLst>
      </pc:sldChg>
      <pc:sldChg chg="del">
        <pc:chgData name="Patterson. Gina" userId="07714dcc-6a2b-4e94-b9d5-7efe3a161256" providerId="ADAL" clId="{5849C7DB-443C-4152-B57F-4CA0B39C484D}" dt="2023-11-15T06:36:42.694" v="11" actId="2696"/>
        <pc:sldMkLst>
          <pc:docMk/>
          <pc:sldMk cId="1107564415" sldId="355"/>
        </pc:sldMkLst>
      </pc:sldChg>
      <pc:sldChg chg="del">
        <pc:chgData name="Patterson. Gina" userId="07714dcc-6a2b-4e94-b9d5-7efe3a161256" providerId="ADAL" clId="{5849C7DB-443C-4152-B57F-4CA0B39C484D}" dt="2023-11-15T06:36:42.694" v="11" actId="2696"/>
        <pc:sldMkLst>
          <pc:docMk/>
          <pc:sldMk cId="770084829" sldId="356"/>
        </pc:sldMkLst>
      </pc:sldChg>
      <pc:sldChg chg="del">
        <pc:chgData name="Patterson. Gina" userId="07714dcc-6a2b-4e94-b9d5-7efe3a161256" providerId="ADAL" clId="{5849C7DB-443C-4152-B57F-4CA0B39C484D}" dt="2023-11-15T06:36:42.694" v="11" actId="2696"/>
        <pc:sldMkLst>
          <pc:docMk/>
          <pc:sldMk cId="188281211" sldId="357"/>
        </pc:sldMkLst>
      </pc:sldChg>
      <pc:sldChg chg="del">
        <pc:chgData name="Patterson. Gina" userId="07714dcc-6a2b-4e94-b9d5-7efe3a161256" providerId="ADAL" clId="{5849C7DB-443C-4152-B57F-4CA0B39C484D}" dt="2023-11-15T06:36:42.694" v="11" actId="2696"/>
        <pc:sldMkLst>
          <pc:docMk/>
          <pc:sldMk cId="1252297959" sldId="358"/>
        </pc:sldMkLst>
      </pc:sldChg>
      <pc:sldChg chg="del">
        <pc:chgData name="Patterson. Gina" userId="07714dcc-6a2b-4e94-b9d5-7efe3a161256" providerId="ADAL" clId="{5849C7DB-443C-4152-B57F-4CA0B39C484D}" dt="2023-11-15T06:36:42.694" v="11" actId="2696"/>
        <pc:sldMkLst>
          <pc:docMk/>
          <pc:sldMk cId="67820761" sldId="359"/>
        </pc:sldMkLst>
      </pc:sldChg>
      <pc:sldChg chg="del">
        <pc:chgData name="Patterson. Gina" userId="07714dcc-6a2b-4e94-b9d5-7efe3a161256" providerId="ADAL" clId="{5849C7DB-443C-4152-B57F-4CA0B39C484D}" dt="2023-11-15T06:36:42.694" v="11" actId="2696"/>
        <pc:sldMkLst>
          <pc:docMk/>
          <pc:sldMk cId="1939435214" sldId="360"/>
        </pc:sldMkLst>
      </pc:sldChg>
      <pc:sldChg chg="del">
        <pc:chgData name="Patterson. Gina" userId="07714dcc-6a2b-4e94-b9d5-7efe3a161256" providerId="ADAL" clId="{5849C7DB-443C-4152-B57F-4CA0B39C484D}" dt="2023-11-15T06:36:42.694" v="11" actId="2696"/>
        <pc:sldMkLst>
          <pc:docMk/>
          <pc:sldMk cId="2119298678" sldId="361"/>
        </pc:sldMkLst>
      </pc:sldChg>
      <pc:sldChg chg="del">
        <pc:chgData name="Patterson. Gina" userId="07714dcc-6a2b-4e94-b9d5-7efe3a161256" providerId="ADAL" clId="{5849C7DB-443C-4152-B57F-4CA0B39C484D}" dt="2023-11-15T06:36:42.694" v="11" actId="2696"/>
        <pc:sldMkLst>
          <pc:docMk/>
          <pc:sldMk cId="2323159741" sldId="362"/>
        </pc:sldMkLst>
      </pc:sldChg>
      <pc:sldChg chg="del">
        <pc:chgData name="Patterson. Gina" userId="07714dcc-6a2b-4e94-b9d5-7efe3a161256" providerId="ADAL" clId="{5849C7DB-443C-4152-B57F-4CA0B39C484D}" dt="2023-11-15T06:36:42.694" v="11" actId="2696"/>
        <pc:sldMkLst>
          <pc:docMk/>
          <pc:sldMk cId="937121643" sldId="363"/>
        </pc:sldMkLst>
      </pc:sldChg>
      <pc:sldChg chg="del">
        <pc:chgData name="Patterson. Gina" userId="07714dcc-6a2b-4e94-b9d5-7efe3a161256" providerId="ADAL" clId="{5849C7DB-443C-4152-B57F-4CA0B39C484D}" dt="2023-11-15T06:36:42.694" v="11" actId="2696"/>
        <pc:sldMkLst>
          <pc:docMk/>
          <pc:sldMk cId="1678002674" sldId="364"/>
        </pc:sldMkLst>
      </pc:sldChg>
      <pc:sldChg chg="del">
        <pc:chgData name="Patterson. Gina" userId="07714dcc-6a2b-4e94-b9d5-7efe3a161256" providerId="ADAL" clId="{5849C7DB-443C-4152-B57F-4CA0B39C484D}" dt="2023-11-15T06:36:52.602" v="12" actId="2696"/>
        <pc:sldMkLst>
          <pc:docMk/>
          <pc:sldMk cId="500860006" sldId="365"/>
        </pc:sldMkLst>
      </pc:sldChg>
      <pc:sldChg chg="del">
        <pc:chgData name="Patterson. Gina" userId="07714dcc-6a2b-4e94-b9d5-7efe3a161256" providerId="ADAL" clId="{5849C7DB-443C-4152-B57F-4CA0B39C484D}" dt="2023-11-15T11:51:26.804" v="1438" actId="2696"/>
        <pc:sldMkLst>
          <pc:docMk/>
          <pc:sldMk cId="1170635664" sldId="367"/>
        </pc:sldMkLst>
      </pc:sldChg>
      <pc:sldChg chg="add del">
        <pc:chgData name="Patterson. Gina" userId="07714dcc-6a2b-4e94-b9d5-7efe3a161256" providerId="ADAL" clId="{5849C7DB-443C-4152-B57F-4CA0B39C484D}" dt="2023-11-15T11:51:04.671" v="1437" actId="2696"/>
        <pc:sldMkLst>
          <pc:docMk/>
          <pc:sldMk cId="1555609639" sldId="368"/>
        </pc:sldMkLst>
      </pc:sldChg>
      <pc:sldChg chg="addSp delSp modSp new mod ord addCm">
        <pc:chgData name="Patterson. Gina" userId="07714dcc-6a2b-4e94-b9d5-7efe3a161256" providerId="ADAL" clId="{5849C7DB-443C-4152-B57F-4CA0B39C484D}" dt="2023-11-15T12:00:28.220" v="1508" actId="27636"/>
        <pc:sldMkLst>
          <pc:docMk/>
          <pc:sldMk cId="274008742" sldId="369"/>
        </pc:sldMkLst>
        <pc:spChg chg="mod">
          <ac:chgData name="Patterson. Gina" userId="07714dcc-6a2b-4e94-b9d5-7efe3a161256" providerId="ADAL" clId="{5849C7DB-443C-4152-B57F-4CA0B39C484D}" dt="2023-11-15T12:00:28.220" v="1508" actId="27636"/>
          <ac:spMkLst>
            <pc:docMk/>
            <pc:sldMk cId="274008742" sldId="369"/>
            <ac:spMk id="2" creationId="{51D5648F-2C26-AF69-464B-6C3AEF0C94E4}"/>
          </ac:spMkLst>
        </pc:spChg>
        <pc:spChg chg="add mod">
          <ac:chgData name="Patterson. Gina" userId="07714dcc-6a2b-4e94-b9d5-7efe3a161256" providerId="ADAL" clId="{5849C7DB-443C-4152-B57F-4CA0B39C484D}" dt="2023-11-15T07:30:06.350" v="580" actId="1076"/>
          <ac:spMkLst>
            <pc:docMk/>
            <pc:sldMk cId="274008742" sldId="369"/>
            <ac:spMk id="13" creationId="{FE816750-7FB8-94FB-CD5B-90663F71FFC4}"/>
          </ac:spMkLst>
        </pc:spChg>
        <pc:graphicFrameChg chg="add del mod modGraphic">
          <ac:chgData name="Patterson. Gina" userId="07714dcc-6a2b-4e94-b9d5-7efe3a161256" providerId="ADAL" clId="{5849C7DB-443C-4152-B57F-4CA0B39C484D}" dt="2023-11-15T07:17:24.065" v="428" actId="478"/>
          <ac:graphicFrameMkLst>
            <pc:docMk/>
            <pc:sldMk cId="274008742" sldId="369"/>
            <ac:graphicFrameMk id="7" creationId="{90CDEB3A-7C6C-FC04-D45C-8935EAFADA3F}"/>
          </ac:graphicFrameMkLst>
        </pc:graphicFrameChg>
        <pc:graphicFrameChg chg="add mod modGraphic">
          <ac:chgData name="Patterson. Gina" userId="07714dcc-6a2b-4e94-b9d5-7efe3a161256" providerId="ADAL" clId="{5849C7DB-443C-4152-B57F-4CA0B39C484D}" dt="2023-11-15T07:31:03.849" v="611" actId="20577"/>
          <ac:graphicFrameMkLst>
            <pc:docMk/>
            <pc:sldMk cId="274008742" sldId="369"/>
            <ac:graphicFrameMk id="9" creationId="{81072DD5-989C-85B4-A545-0BAFE5B71FFE}"/>
          </ac:graphicFrameMkLst>
        </pc:graphicFrameChg>
        <pc:graphicFrameChg chg="add del mod">
          <ac:chgData name="Patterson. Gina" userId="07714dcc-6a2b-4e94-b9d5-7efe3a161256" providerId="ADAL" clId="{5849C7DB-443C-4152-B57F-4CA0B39C484D}" dt="2023-11-15T07:18:55.316" v="441" actId="478"/>
          <ac:graphicFrameMkLst>
            <pc:docMk/>
            <pc:sldMk cId="274008742" sldId="369"/>
            <ac:graphicFrameMk id="12" creationId="{A6030E80-1D8A-691D-C71F-06FF0AED81BF}"/>
          </ac:graphicFrameMkLst>
        </pc:graphicFrameChg>
        <pc:picChg chg="add mod modCrop">
          <ac:chgData name="Patterson. Gina" userId="07714dcc-6a2b-4e94-b9d5-7efe3a161256" providerId="ADAL" clId="{5849C7DB-443C-4152-B57F-4CA0B39C484D}" dt="2023-11-15T07:30:02.177" v="579" actId="1076"/>
          <ac:picMkLst>
            <pc:docMk/>
            <pc:sldMk cId="274008742" sldId="369"/>
            <ac:picMk id="6" creationId="{44D1E1EF-3900-F963-26F3-40DA144061A3}"/>
          </ac:picMkLst>
        </pc:picChg>
        <pc:picChg chg="add del mod">
          <ac:chgData name="Patterson. Gina" userId="07714dcc-6a2b-4e94-b9d5-7efe3a161256" providerId="ADAL" clId="{5849C7DB-443C-4152-B57F-4CA0B39C484D}" dt="2023-11-15T06:57:05.139" v="278" actId="478"/>
          <ac:picMkLst>
            <pc:docMk/>
            <pc:sldMk cId="274008742" sldId="369"/>
            <ac:picMk id="8" creationId="{4106E738-5DC8-22F5-1B76-6549F4E7B170}"/>
          </ac:picMkLst>
        </pc:picChg>
        <pc:extLst>
          <p:ext xmlns:p="http://schemas.openxmlformats.org/presentationml/2006/main" uri="{D6D511B9-2390-475A-947B-AFAB55BFBCF1}">
            <pc226:cmChg xmlns:pc226="http://schemas.microsoft.com/office/powerpoint/2022/06/main/command" chg="add">
              <pc226:chgData name="Patterson. Gina" userId="07714dcc-6a2b-4e94-b9d5-7efe3a161256" providerId="ADAL" clId="{5849C7DB-443C-4152-B57F-4CA0B39C484D}" dt="2023-11-15T11:50:28.241" v="1436"/>
              <pc2:cmMkLst xmlns:pc2="http://schemas.microsoft.com/office/powerpoint/2019/9/main/command">
                <pc:docMk/>
                <pc:sldMk cId="274008742" sldId="369"/>
                <pc2:cmMk id="{F3A8D3AA-BAFF-4145-A5B5-BA1536CFF739}"/>
              </pc2:cmMkLst>
            </pc226:cmChg>
          </p:ext>
        </pc:extLst>
      </pc:sldChg>
      <pc:sldChg chg="addSp delSp modSp new mod addCm">
        <pc:chgData name="Patterson. Gina" userId="07714dcc-6a2b-4e94-b9d5-7efe3a161256" providerId="ADAL" clId="{5849C7DB-443C-4152-B57F-4CA0B39C484D}" dt="2023-11-15T12:11:48.926" v="1544"/>
        <pc:sldMkLst>
          <pc:docMk/>
          <pc:sldMk cId="1781409000" sldId="370"/>
        </pc:sldMkLst>
        <pc:spChg chg="mod">
          <ac:chgData name="Patterson. Gina" userId="07714dcc-6a2b-4e94-b9d5-7efe3a161256" providerId="ADAL" clId="{5849C7DB-443C-4152-B57F-4CA0B39C484D}" dt="2023-11-15T09:04:39.761" v="1333" actId="20577"/>
          <ac:spMkLst>
            <pc:docMk/>
            <pc:sldMk cId="1781409000" sldId="370"/>
            <ac:spMk id="2" creationId="{8E2768C1-E128-4C3F-7848-B56D571F15D7}"/>
          </ac:spMkLst>
        </pc:spChg>
        <pc:spChg chg="add del mod">
          <ac:chgData name="Patterson. Gina" userId="07714dcc-6a2b-4e94-b9d5-7efe3a161256" providerId="ADAL" clId="{5849C7DB-443C-4152-B57F-4CA0B39C484D}" dt="2023-11-15T08:47:05.050" v="1127" actId="478"/>
          <ac:spMkLst>
            <pc:docMk/>
            <pc:sldMk cId="1781409000" sldId="370"/>
            <ac:spMk id="5" creationId="{00465169-F9ED-35BB-AC8C-627915264730}"/>
          </ac:spMkLst>
        </pc:spChg>
        <pc:spChg chg="add del mod">
          <ac:chgData name="Patterson. Gina" userId="07714dcc-6a2b-4e94-b9d5-7efe3a161256" providerId="ADAL" clId="{5849C7DB-443C-4152-B57F-4CA0B39C484D}" dt="2023-11-15T07:52:18.914" v="903" actId="478"/>
          <ac:spMkLst>
            <pc:docMk/>
            <pc:sldMk cId="1781409000" sldId="370"/>
            <ac:spMk id="6" creationId="{3341BBEF-CC28-4D96-C184-27E955989371}"/>
          </ac:spMkLst>
        </pc:spChg>
        <pc:graphicFrameChg chg="add mod">
          <ac:chgData name="Patterson. Gina" userId="07714dcc-6a2b-4e94-b9d5-7efe3a161256" providerId="ADAL" clId="{5849C7DB-443C-4152-B57F-4CA0B39C484D}" dt="2023-11-15T09:02:33.696" v="1311" actId="403"/>
          <ac:graphicFrameMkLst>
            <pc:docMk/>
            <pc:sldMk cId="1781409000" sldId="370"/>
            <ac:graphicFrameMk id="7" creationId="{1F7F46C9-659A-87D1-A3DA-EF1DEA98B8DD}"/>
          </ac:graphicFrameMkLst>
        </pc:graphicFrameChg>
        <pc:graphicFrameChg chg="add del mod">
          <ac:chgData name="Patterson. Gina" userId="07714dcc-6a2b-4e94-b9d5-7efe3a161256" providerId="ADAL" clId="{5849C7DB-443C-4152-B57F-4CA0B39C484D}" dt="2023-11-15T08:48:01.139" v="1144" actId="478"/>
          <ac:graphicFrameMkLst>
            <pc:docMk/>
            <pc:sldMk cId="1781409000" sldId="370"/>
            <ac:graphicFrameMk id="8" creationId="{54817855-3A8F-1A6D-827A-9A9C484F51B2}"/>
          </ac:graphicFrameMkLst>
        </pc:graphicFrameChg>
        <pc:picChg chg="add del mod modCrop">
          <ac:chgData name="Patterson. Gina" userId="07714dcc-6a2b-4e94-b9d5-7efe3a161256" providerId="ADAL" clId="{5849C7DB-443C-4152-B57F-4CA0B39C484D}" dt="2023-11-15T08:56:41.089" v="1247" actId="478"/>
          <ac:picMkLst>
            <pc:docMk/>
            <pc:sldMk cId="1781409000" sldId="370"/>
            <ac:picMk id="9" creationId="{39B80A78-F5C7-852E-6BD5-6D202DDAE380}"/>
          </ac:picMkLst>
        </pc:picChg>
        <pc:picChg chg="add mod ord modCrop">
          <ac:chgData name="Patterson. Gina" userId="07714dcc-6a2b-4e94-b9d5-7efe3a161256" providerId="ADAL" clId="{5849C7DB-443C-4152-B57F-4CA0B39C484D}" dt="2023-11-15T09:02:38.858" v="1312" actId="1076"/>
          <ac:picMkLst>
            <pc:docMk/>
            <pc:sldMk cId="1781409000" sldId="370"/>
            <ac:picMk id="10" creationId="{1CFD7FD4-500D-6ED7-7350-4055D5306ABD}"/>
          </ac:picMkLst>
        </pc:picChg>
        <pc:picChg chg="add mod modCrop">
          <ac:chgData name="Patterson. Gina" userId="07714dcc-6a2b-4e94-b9d5-7efe3a161256" providerId="ADAL" clId="{5849C7DB-443C-4152-B57F-4CA0B39C484D}" dt="2023-11-15T09:02:40.879" v="1313" actId="1076"/>
          <ac:picMkLst>
            <pc:docMk/>
            <pc:sldMk cId="1781409000" sldId="370"/>
            <ac:picMk id="11" creationId="{AFDFCD67-5251-A353-BCA2-874177122693}"/>
          </ac:picMkLst>
        </pc:picChg>
        <pc:picChg chg="add mod modCrop">
          <ac:chgData name="Patterson. Gina" userId="07714dcc-6a2b-4e94-b9d5-7efe3a161256" providerId="ADAL" clId="{5849C7DB-443C-4152-B57F-4CA0B39C484D}" dt="2023-11-15T09:02:43.824" v="1314" actId="1076"/>
          <ac:picMkLst>
            <pc:docMk/>
            <pc:sldMk cId="1781409000" sldId="370"/>
            <ac:picMk id="12" creationId="{DF382036-C313-CB80-DE8D-B8BAA5B48FE8}"/>
          </ac:picMkLst>
        </pc:picChg>
        <pc:picChg chg="add mod modCrop">
          <ac:chgData name="Patterson. Gina" userId="07714dcc-6a2b-4e94-b9d5-7efe3a161256" providerId="ADAL" clId="{5849C7DB-443C-4152-B57F-4CA0B39C484D}" dt="2023-11-15T09:04:16.265" v="1322" actId="1076"/>
          <ac:picMkLst>
            <pc:docMk/>
            <pc:sldMk cId="1781409000" sldId="370"/>
            <ac:picMk id="13" creationId="{1A11995D-0553-964D-11B0-05DD6099B1FD}"/>
          </ac:picMkLst>
        </pc:picChg>
        <pc:extLst>
          <p:ext xmlns:p="http://schemas.openxmlformats.org/presentationml/2006/main" uri="{D6D511B9-2390-475A-947B-AFAB55BFBCF1}">
            <pc226:cmChg xmlns:pc226="http://schemas.microsoft.com/office/powerpoint/2022/06/main/command" chg="add">
              <pc226:chgData name="Patterson. Gina" userId="07714dcc-6a2b-4e94-b9d5-7efe3a161256" providerId="ADAL" clId="{5849C7DB-443C-4152-B57F-4CA0B39C484D}" dt="2023-11-15T12:09:56.618" v="1541"/>
              <pc2:cmMkLst xmlns:pc2="http://schemas.microsoft.com/office/powerpoint/2019/9/main/command">
                <pc:docMk/>
                <pc:sldMk cId="1781409000" sldId="370"/>
                <pc2:cmMk id="{43E94D2E-F4A6-4B43-84BF-980AF0246C7D}"/>
              </pc2:cmMkLst>
            </pc226:cmChg>
            <pc226:cmChg xmlns:pc226="http://schemas.microsoft.com/office/powerpoint/2022/06/main/command" chg="add">
              <pc226:chgData name="Patterson. Gina" userId="07714dcc-6a2b-4e94-b9d5-7efe3a161256" providerId="ADAL" clId="{5849C7DB-443C-4152-B57F-4CA0B39C484D}" dt="2023-11-15T11:50:10.175" v="1435"/>
              <pc2:cmMkLst xmlns:pc2="http://schemas.microsoft.com/office/powerpoint/2019/9/main/command">
                <pc:docMk/>
                <pc:sldMk cId="1781409000" sldId="370"/>
                <pc2:cmMk id="{532C4D92-B871-4A31-BE63-AE5A18A4D419}"/>
              </pc2:cmMkLst>
            </pc226:cmChg>
            <pc226:cmChg xmlns:pc226="http://schemas.microsoft.com/office/powerpoint/2022/06/main/command" chg="add">
              <pc226:chgData name="Patterson. Gina" userId="07714dcc-6a2b-4e94-b9d5-7efe3a161256" providerId="ADAL" clId="{5849C7DB-443C-4152-B57F-4CA0B39C484D}" dt="2023-11-15T12:10:19.894" v="1542"/>
              <pc2:cmMkLst xmlns:pc2="http://schemas.microsoft.com/office/powerpoint/2019/9/main/command">
                <pc:docMk/>
                <pc:sldMk cId="1781409000" sldId="370"/>
                <pc2:cmMk id="{2B9205B0-FC04-4C9C-B1E6-62741FC7F92A}"/>
              </pc2:cmMkLst>
            </pc226:cmChg>
            <pc226:cmChg xmlns:pc226="http://schemas.microsoft.com/office/powerpoint/2022/06/main/command" chg="add">
              <pc226:chgData name="Patterson. Gina" userId="07714dcc-6a2b-4e94-b9d5-7efe3a161256" providerId="ADAL" clId="{5849C7DB-443C-4152-B57F-4CA0B39C484D}" dt="2023-11-15T12:11:48.926" v="1544"/>
              <pc2:cmMkLst xmlns:pc2="http://schemas.microsoft.com/office/powerpoint/2019/9/main/command">
                <pc:docMk/>
                <pc:sldMk cId="1781409000" sldId="370"/>
                <pc2:cmMk id="{9EC5F6C7-F6F2-453B-81B1-B5A10BCB84E1}"/>
              </pc2:cmMkLst>
            </pc226:cmChg>
            <pc226:cmChg xmlns:pc226="http://schemas.microsoft.com/office/powerpoint/2022/06/main/command" chg="add">
              <pc226:chgData name="Patterson. Gina" userId="07714dcc-6a2b-4e94-b9d5-7efe3a161256" providerId="ADAL" clId="{5849C7DB-443C-4152-B57F-4CA0B39C484D}" dt="2023-11-15T12:09:36.346" v="1540"/>
              <pc2:cmMkLst xmlns:pc2="http://schemas.microsoft.com/office/powerpoint/2019/9/main/command">
                <pc:docMk/>
                <pc:sldMk cId="1781409000" sldId="370"/>
                <pc2:cmMk id="{AA18A0F4-E823-4DEB-B588-8F26C503D1E9}"/>
              </pc2:cmMkLst>
            </pc226:cmChg>
          </p:ext>
        </pc:extLst>
      </pc:sldChg>
      <pc:sldChg chg="addSp delSp modSp new mod addCm">
        <pc:chgData name="Patterson. Gina" userId="07714dcc-6a2b-4e94-b9d5-7efe3a161256" providerId="ADAL" clId="{5849C7DB-443C-4152-B57F-4CA0B39C484D}" dt="2023-11-15T08:17:30.517" v="1116" actId="403"/>
        <pc:sldMkLst>
          <pc:docMk/>
          <pc:sldMk cId="1481333786" sldId="371"/>
        </pc:sldMkLst>
        <pc:spChg chg="mod">
          <ac:chgData name="Patterson. Gina" userId="07714dcc-6a2b-4e94-b9d5-7efe3a161256" providerId="ADAL" clId="{5849C7DB-443C-4152-B57F-4CA0B39C484D}" dt="2023-11-15T08:07:51.965" v="1027" actId="113"/>
          <ac:spMkLst>
            <pc:docMk/>
            <pc:sldMk cId="1481333786" sldId="371"/>
            <ac:spMk id="2" creationId="{AD1B524D-D4BE-2A2C-8210-FF056147D5D6}"/>
          </ac:spMkLst>
        </pc:spChg>
        <pc:spChg chg="add del">
          <ac:chgData name="Patterson. Gina" userId="07714dcc-6a2b-4e94-b9d5-7efe3a161256" providerId="ADAL" clId="{5849C7DB-443C-4152-B57F-4CA0B39C484D}" dt="2023-11-15T07:50:45.714" v="847" actId="478"/>
          <ac:spMkLst>
            <pc:docMk/>
            <pc:sldMk cId="1481333786" sldId="371"/>
            <ac:spMk id="8" creationId="{6D75721A-A203-00CB-44FD-C008EBC6238F}"/>
          </ac:spMkLst>
        </pc:spChg>
        <pc:spChg chg="add mod">
          <ac:chgData name="Patterson. Gina" userId="07714dcc-6a2b-4e94-b9d5-7efe3a161256" providerId="ADAL" clId="{5849C7DB-443C-4152-B57F-4CA0B39C484D}" dt="2023-11-15T08:11:47.286" v="1065" actId="121"/>
          <ac:spMkLst>
            <pc:docMk/>
            <pc:sldMk cId="1481333786" sldId="371"/>
            <ac:spMk id="12" creationId="{B503B838-DF83-D32D-975E-C0846E55BCFC}"/>
          </ac:spMkLst>
        </pc:spChg>
        <pc:spChg chg="add mod">
          <ac:chgData name="Patterson. Gina" userId="07714dcc-6a2b-4e94-b9d5-7efe3a161256" providerId="ADAL" clId="{5849C7DB-443C-4152-B57F-4CA0B39C484D}" dt="2023-11-15T08:12:55.400" v="1090" actId="1076"/>
          <ac:spMkLst>
            <pc:docMk/>
            <pc:sldMk cId="1481333786" sldId="371"/>
            <ac:spMk id="14" creationId="{0BEDC1E6-6A60-FAB6-9958-17CA94182AD4}"/>
          </ac:spMkLst>
        </pc:spChg>
        <pc:spChg chg="add mod">
          <ac:chgData name="Patterson. Gina" userId="07714dcc-6a2b-4e94-b9d5-7efe3a161256" providerId="ADAL" clId="{5849C7DB-443C-4152-B57F-4CA0B39C484D}" dt="2023-11-15T08:17:30.517" v="1116" actId="403"/>
          <ac:spMkLst>
            <pc:docMk/>
            <pc:sldMk cId="1481333786" sldId="371"/>
            <ac:spMk id="15" creationId="{D38C051F-A6A0-5B60-61B3-5B0400A39536}"/>
          </ac:spMkLst>
        </pc:spChg>
        <pc:graphicFrameChg chg="add mod">
          <ac:chgData name="Patterson. Gina" userId="07714dcc-6a2b-4e94-b9d5-7efe3a161256" providerId="ADAL" clId="{5849C7DB-443C-4152-B57F-4CA0B39C484D}" dt="2023-11-15T07:46:26.353" v="756"/>
          <ac:graphicFrameMkLst>
            <pc:docMk/>
            <pc:sldMk cId="1481333786" sldId="371"/>
            <ac:graphicFrameMk id="5" creationId="{3BA1E659-7AF3-DB66-E4EC-A8C9D8B6B012}"/>
          </ac:graphicFrameMkLst>
        </pc:graphicFrameChg>
        <pc:graphicFrameChg chg="add mod">
          <ac:chgData name="Patterson. Gina" userId="07714dcc-6a2b-4e94-b9d5-7efe3a161256" providerId="ADAL" clId="{5849C7DB-443C-4152-B57F-4CA0B39C484D}" dt="2023-11-15T08:08:11.380" v="1031" actId="1076"/>
          <ac:graphicFrameMkLst>
            <pc:docMk/>
            <pc:sldMk cId="1481333786" sldId="371"/>
            <ac:graphicFrameMk id="6" creationId="{3BA1E659-7AF3-DB66-E4EC-A8C9D8B6B012}"/>
          </ac:graphicFrameMkLst>
        </pc:graphicFrameChg>
        <pc:graphicFrameChg chg="add del mod">
          <ac:chgData name="Patterson. Gina" userId="07714dcc-6a2b-4e94-b9d5-7efe3a161256" providerId="ADAL" clId="{5849C7DB-443C-4152-B57F-4CA0B39C484D}" dt="2023-11-15T08:08:06.108" v="1029" actId="1076"/>
          <ac:graphicFrameMkLst>
            <pc:docMk/>
            <pc:sldMk cId="1481333786" sldId="371"/>
            <ac:graphicFrameMk id="7" creationId="{93129179-AF6F-43D7-9A8C-7A4693C9BB8A}"/>
          </ac:graphicFrameMkLst>
        </pc:graphicFrameChg>
        <pc:graphicFrameChg chg="add mod">
          <ac:chgData name="Patterson. Gina" userId="07714dcc-6a2b-4e94-b9d5-7efe3a161256" providerId="ADAL" clId="{5849C7DB-443C-4152-B57F-4CA0B39C484D}" dt="2023-11-15T08:08:20.529" v="1033" actId="1076"/>
          <ac:graphicFrameMkLst>
            <pc:docMk/>
            <pc:sldMk cId="1481333786" sldId="371"/>
            <ac:graphicFrameMk id="9" creationId="{A00526C5-A14F-D2A2-BF1A-E8D666D88E2D}"/>
          </ac:graphicFrameMkLst>
        </pc:graphicFrameChg>
        <pc:graphicFrameChg chg="add del mod">
          <ac:chgData name="Patterson. Gina" userId="07714dcc-6a2b-4e94-b9d5-7efe3a161256" providerId="ADAL" clId="{5849C7DB-443C-4152-B57F-4CA0B39C484D}" dt="2023-11-15T08:04:28.883" v="996" actId="478"/>
          <ac:graphicFrameMkLst>
            <pc:docMk/>
            <pc:sldMk cId="1481333786" sldId="371"/>
            <ac:graphicFrameMk id="10" creationId="{9513A54A-1E18-4B64-ED7E-EDC876D13BF5}"/>
          </ac:graphicFrameMkLst>
        </pc:graphicFrameChg>
        <pc:graphicFrameChg chg="add del mod">
          <ac:chgData name="Patterson. Gina" userId="07714dcc-6a2b-4e94-b9d5-7efe3a161256" providerId="ADAL" clId="{5849C7DB-443C-4152-B57F-4CA0B39C484D}" dt="2023-11-15T08:11:50.570" v="1067"/>
          <ac:graphicFrameMkLst>
            <pc:docMk/>
            <pc:sldMk cId="1481333786" sldId="371"/>
            <ac:graphicFrameMk id="13" creationId="{9ECAAA90-DA7B-E746-87BA-433A8C7B78CD}"/>
          </ac:graphicFrameMkLst>
        </pc:graphicFrameChg>
        <pc:picChg chg="add mod modCrop">
          <ac:chgData name="Patterson. Gina" userId="07714dcc-6a2b-4e94-b9d5-7efe3a161256" providerId="ADAL" clId="{5849C7DB-443C-4152-B57F-4CA0B39C484D}" dt="2023-11-15T08:08:37.565" v="1034" actId="1076"/>
          <ac:picMkLst>
            <pc:docMk/>
            <pc:sldMk cId="1481333786" sldId="371"/>
            <ac:picMk id="11" creationId="{8EC6175B-72FF-381E-4DD3-C06C7CEE13B6}"/>
          </ac:picMkLst>
        </pc:picChg>
        <pc:extLst>
          <p:ext xmlns:p="http://schemas.openxmlformats.org/presentationml/2006/main" uri="{D6D511B9-2390-475A-947B-AFAB55BFBCF1}">
            <pc226:cmChg xmlns:pc226="http://schemas.microsoft.com/office/powerpoint/2022/06/main/command" chg="add">
              <pc226:chgData name="Patterson. Gina" userId="07714dcc-6a2b-4e94-b9d5-7efe3a161256" providerId="ADAL" clId="{5849C7DB-443C-4152-B57F-4CA0B39C484D}" dt="2023-11-15T08:16:16.350" v="1091"/>
              <pc2:cmMkLst xmlns:pc2="http://schemas.microsoft.com/office/powerpoint/2019/9/main/command">
                <pc:docMk/>
                <pc:sldMk cId="1481333786" sldId="371"/>
                <pc2:cmMk id="{6BD7029E-2FC0-4288-95C9-3CD4CFB1EDD6}"/>
              </pc2:cmMkLst>
            </pc226:cmChg>
          </p:ext>
        </pc:extLst>
      </pc:sldChg>
      <pc:sldChg chg="addSp delSp modSp add mod addCm">
        <pc:chgData name="Patterson. Gina" userId="07714dcc-6a2b-4e94-b9d5-7efe3a161256" providerId="ADAL" clId="{5849C7DB-443C-4152-B57F-4CA0B39C484D}" dt="2023-11-15T12:10:59.527" v="1543"/>
        <pc:sldMkLst>
          <pc:docMk/>
          <pc:sldMk cId="1490555468" sldId="372"/>
        </pc:sldMkLst>
        <pc:spChg chg="mod">
          <ac:chgData name="Patterson. Gina" userId="07714dcc-6a2b-4e94-b9d5-7efe3a161256" providerId="ADAL" clId="{5849C7DB-443C-4152-B57F-4CA0B39C484D}" dt="2023-11-15T11:48:33.619" v="1422" actId="1076"/>
          <ac:spMkLst>
            <pc:docMk/>
            <pc:sldMk cId="1490555468" sldId="372"/>
            <ac:spMk id="2" creationId="{8E2768C1-E128-4C3F-7848-B56D571F15D7}"/>
          </ac:spMkLst>
        </pc:spChg>
        <pc:spChg chg="del">
          <ac:chgData name="Patterson. Gina" userId="07714dcc-6a2b-4e94-b9d5-7efe3a161256" providerId="ADAL" clId="{5849C7DB-443C-4152-B57F-4CA0B39C484D}" dt="2023-11-15T07:52:44.656" v="928" actId="478"/>
          <ac:spMkLst>
            <pc:docMk/>
            <pc:sldMk cId="1490555468" sldId="372"/>
            <ac:spMk id="5" creationId="{00465169-F9ED-35BB-AC8C-627915264730}"/>
          </ac:spMkLst>
        </pc:spChg>
        <pc:spChg chg="del">
          <ac:chgData name="Patterson. Gina" userId="07714dcc-6a2b-4e94-b9d5-7efe3a161256" providerId="ADAL" clId="{5849C7DB-443C-4152-B57F-4CA0B39C484D}" dt="2023-11-15T09:05:17.451" v="1345" actId="478"/>
          <ac:spMkLst>
            <pc:docMk/>
            <pc:sldMk cId="1490555468" sldId="372"/>
            <ac:spMk id="6" creationId="{3341BBEF-CC28-4D96-C184-27E955989371}"/>
          </ac:spMkLst>
        </pc:spChg>
        <pc:grpChg chg="add mod">
          <ac:chgData name="Patterson. Gina" userId="07714dcc-6a2b-4e94-b9d5-7efe3a161256" providerId="ADAL" clId="{5849C7DB-443C-4152-B57F-4CA0B39C484D}" dt="2023-11-15T11:43:53.643" v="1355" actId="164"/>
          <ac:grpSpMkLst>
            <pc:docMk/>
            <pc:sldMk cId="1490555468" sldId="372"/>
            <ac:grpSpMk id="11" creationId="{3185EBBA-F29F-A4EA-D65C-F4035EC3D129}"/>
          </ac:grpSpMkLst>
        </pc:grpChg>
        <pc:graphicFrameChg chg="add mod">
          <ac:chgData name="Patterson. Gina" userId="07714dcc-6a2b-4e94-b9d5-7efe3a161256" providerId="ADAL" clId="{5849C7DB-443C-4152-B57F-4CA0B39C484D}" dt="2023-11-15T11:48:31.228" v="1421" actId="1076"/>
          <ac:graphicFrameMkLst>
            <pc:docMk/>
            <pc:sldMk cId="1490555468" sldId="372"/>
            <ac:graphicFrameMk id="7" creationId="{D6A03791-A774-309C-CC24-0685C8390D19}"/>
          </ac:graphicFrameMkLst>
        </pc:graphicFrameChg>
        <pc:graphicFrameChg chg="add mod">
          <ac:chgData name="Patterson. Gina" userId="07714dcc-6a2b-4e94-b9d5-7efe3a161256" providerId="ADAL" clId="{5849C7DB-443C-4152-B57F-4CA0B39C484D}" dt="2023-11-15T11:48:44.058" v="1424" actId="1076"/>
          <ac:graphicFrameMkLst>
            <pc:docMk/>
            <pc:sldMk cId="1490555468" sldId="372"/>
            <ac:graphicFrameMk id="8" creationId="{42663985-90F6-F43E-460C-8D0D59F985EC}"/>
          </ac:graphicFrameMkLst>
        </pc:graphicFrameChg>
        <pc:graphicFrameChg chg="add mod">
          <ac:chgData name="Patterson. Gina" userId="07714dcc-6a2b-4e94-b9d5-7efe3a161256" providerId="ADAL" clId="{5849C7DB-443C-4152-B57F-4CA0B39C484D}" dt="2023-11-15T11:48:57.623" v="1428" actId="14100"/>
          <ac:graphicFrameMkLst>
            <pc:docMk/>
            <pc:sldMk cId="1490555468" sldId="372"/>
            <ac:graphicFrameMk id="9" creationId="{9DB41FB9-20AA-4B95-9F9F-84C2DDE9009E}"/>
          </ac:graphicFrameMkLst>
        </pc:graphicFrameChg>
        <pc:graphicFrameChg chg="add mod">
          <ac:chgData name="Patterson. Gina" userId="07714dcc-6a2b-4e94-b9d5-7efe3a161256" providerId="ADAL" clId="{5849C7DB-443C-4152-B57F-4CA0B39C484D}" dt="2023-11-15T11:49:15.194" v="1433" actId="1076"/>
          <ac:graphicFrameMkLst>
            <pc:docMk/>
            <pc:sldMk cId="1490555468" sldId="372"/>
            <ac:graphicFrameMk id="10" creationId="{FAF20ED1-94DE-4F62-B7FE-AFDBE622981B}"/>
          </ac:graphicFrameMkLst>
        </pc:graphicFrameChg>
        <pc:graphicFrameChg chg="add del mod">
          <ac:chgData name="Patterson. Gina" userId="07714dcc-6a2b-4e94-b9d5-7efe3a161256" providerId="ADAL" clId="{5849C7DB-443C-4152-B57F-4CA0B39C484D}" dt="2023-11-15T11:44:56.717" v="1360"/>
          <ac:graphicFrameMkLst>
            <pc:docMk/>
            <pc:sldMk cId="1490555468" sldId="372"/>
            <ac:graphicFrameMk id="12" creationId="{7AD87B87-D2ED-0172-21E0-51DA9D4ADE9B}"/>
          </ac:graphicFrameMkLst>
        </pc:graphicFrameChg>
        <pc:picChg chg="add mod modCrop">
          <ac:chgData name="Patterson. Gina" userId="07714dcc-6a2b-4e94-b9d5-7efe3a161256" providerId="ADAL" clId="{5849C7DB-443C-4152-B57F-4CA0B39C484D}" dt="2023-11-15T11:49:22.080" v="1434" actId="1076"/>
          <ac:picMkLst>
            <pc:docMk/>
            <pc:sldMk cId="1490555468" sldId="372"/>
            <ac:picMk id="13" creationId="{DAA7D676-4D72-0041-8A07-AE55300B3725}"/>
          </ac:picMkLst>
        </pc:picChg>
        <pc:extLst>
          <p:ext xmlns:p="http://schemas.openxmlformats.org/presentationml/2006/main" uri="{D6D511B9-2390-475A-947B-AFAB55BFBCF1}">
            <pc226:cmChg xmlns:pc226="http://schemas.microsoft.com/office/powerpoint/2022/06/main/command" chg="add">
              <pc226:chgData name="Patterson. Gina" userId="07714dcc-6a2b-4e94-b9d5-7efe3a161256" providerId="ADAL" clId="{5849C7DB-443C-4152-B57F-4CA0B39C484D}" dt="2023-11-15T12:10:59.527" v="1543"/>
              <pc2:cmMkLst xmlns:pc2="http://schemas.microsoft.com/office/powerpoint/2019/9/main/command">
                <pc:docMk/>
                <pc:sldMk cId="1490555468" sldId="372"/>
                <pc2:cmMk id="{272087F9-9CC5-4B44-9728-2F09E9B12318}"/>
              </pc2:cmMkLst>
            </pc226:cmChg>
          </p:ext>
        </pc:extLst>
      </pc:sldChg>
      <pc:sldChg chg="modSp add mod ord">
        <pc:chgData name="Patterson. Gina" userId="07714dcc-6a2b-4e94-b9d5-7efe3a161256" providerId="ADAL" clId="{5849C7DB-443C-4152-B57F-4CA0B39C484D}" dt="2023-11-15T11:56:13.058" v="1469" actId="1076"/>
        <pc:sldMkLst>
          <pc:docMk/>
          <pc:sldMk cId="3796871213" sldId="373"/>
        </pc:sldMkLst>
        <pc:spChg chg="mod">
          <ac:chgData name="Patterson. Gina" userId="07714dcc-6a2b-4e94-b9d5-7efe3a161256" providerId="ADAL" clId="{5849C7DB-443C-4152-B57F-4CA0B39C484D}" dt="2023-11-15T11:56:13.058" v="1469" actId="1076"/>
          <ac:spMkLst>
            <pc:docMk/>
            <pc:sldMk cId="3796871213" sldId="373"/>
            <ac:spMk id="4" creationId="{80336D24-C71F-BD47-BA1A-1822DAA3843C}"/>
          </ac:spMkLst>
        </pc:spChg>
      </pc:sldChg>
      <pc:sldChg chg="modSp add mod ord">
        <pc:chgData name="Patterson. Gina" userId="07714dcc-6a2b-4e94-b9d5-7efe3a161256" providerId="ADAL" clId="{5849C7DB-443C-4152-B57F-4CA0B39C484D}" dt="2023-11-15T11:58:31.264" v="1495" actId="14100"/>
        <pc:sldMkLst>
          <pc:docMk/>
          <pc:sldMk cId="832718649" sldId="374"/>
        </pc:sldMkLst>
        <pc:spChg chg="mod">
          <ac:chgData name="Patterson. Gina" userId="07714dcc-6a2b-4e94-b9d5-7efe3a161256" providerId="ADAL" clId="{5849C7DB-443C-4152-B57F-4CA0B39C484D}" dt="2023-11-15T11:58:31.264" v="1495" actId="14100"/>
          <ac:spMkLst>
            <pc:docMk/>
            <pc:sldMk cId="832718649" sldId="374"/>
            <ac:spMk id="4" creationId="{80336D24-C71F-BD47-BA1A-1822DAA3843C}"/>
          </ac:spMkLst>
        </pc:spChg>
      </pc:sldChg>
      <pc:sldMasterChg chg="del delSldLayout">
        <pc:chgData name="Patterson. Gina" userId="07714dcc-6a2b-4e94-b9d5-7efe3a161256" providerId="ADAL" clId="{5849C7DB-443C-4152-B57F-4CA0B39C484D}" dt="2023-11-15T06:36:42.694" v="11" actId="2696"/>
        <pc:sldMasterMkLst>
          <pc:docMk/>
          <pc:sldMasterMk cId="3002034437" sldId="2147483798"/>
        </pc:sldMasterMkLst>
        <pc:sldLayoutChg chg="del">
          <pc:chgData name="Patterson. Gina" userId="07714dcc-6a2b-4e94-b9d5-7efe3a161256" providerId="ADAL" clId="{5849C7DB-443C-4152-B57F-4CA0B39C484D}" dt="2023-11-15T06:36:42.694" v="11" actId="2696"/>
          <pc:sldLayoutMkLst>
            <pc:docMk/>
            <pc:sldMasterMk cId="3002034437" sldId="2147483798"/>
            <pc:sldLayoutMk cId="2633593581" sldId="2147483799"/>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4035465439" sldId="2147483800"/>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254244249" sldId="2147483801"/>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2655057367" sldId="2147483802"/>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1791693379" sldId="2147483803"/>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3418042287" sldId="2147483804"/>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1716617084" sldId="2147483805"/>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1426065560" sldId="2147483806"/>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2547576978" sldId="2147483807"/>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4016608017" sldId="2147483808"/>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2204820880" sldId="2147483809"/>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1782428219" sldId="2147483810"/>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1512013783" sldId="2147483811"/>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2403331809" sldId="2147483812"/>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3890018585" sldId="2147483813"/>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3965877868" sldId="2147483814"/>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2403331809" sldId="2147483815"/>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3890018585" sldId="2147483816"/>
          </pc:sldLayoutMkLst>
        </pc:sldLayoutChg>
        <pc:sldLayoutChg chg="del">
          <pc:chgData name="Patterson. Gina" userId="07714dcc-6a2b-4e94-b9d5-7efe3a161256" providerId="ADAL" clId="{5849C7DB-443C-4152-B57F-4CA0B39C484D}" dt="2023-11-15T06:36:42.694" v="11" actId="2696"/>
          <pc:sldLayoutMkLst>
            <pc:docMk/>
            <pc:sldMasterMk cId="3002034437" sldId="2147483798"/>
            <pc:sldLayoutMk cId="3965877868" sldId="2147483817"/>
          </pc:sldLayoutMkLst>
        </pc:sldLayoutChg>
      </pc:sldMasterChg>
    </pc:docChg>
  </pc:docChgLst>
  <pc:docChgLst>
    <pc:chgData name="Patterson. Gina" userId="07714dcc-6a2b-4e94-b9d5-7efe3a161256" providerId="ADAL" clId="{FB289713-875D-47FE-854F-0FCAA1F7A86B}"/>
    <pc:docChg chg="undo redo custSel delSld modSld sldOrd">
      <pc:chgData name="Patterson. Gina" userId="07714dcc-6a2b-4e94-b9d5-7efe3a161256" providerId="ADAL" clId="{FB289713-875D-47FE-854F-0FCAA1F7A86B}" dt="2023-11-21T22:44:15.119" v="613"/>
      <pc:docMkLst>
        <pc:docMk/>
      </pc:docMkLst>
      <pc:sldChg chg="modSp mod">
        <pc:chgData name="Patterson. Gina" userId="07714dcc-6a2b-4e94-b9d5-7efe3a161256" providerId="ADAL" clId="{FB289713-875D-47FE-854F-0FCAA1F7A86B}" dt="2023-11-21T20:31:47.983" v="191" actId="1076"/>
        <pc:sldMkLst>
          <pc:docMk/>
          <pc:sldMk cId="2014087326" sldId="305"/>
        </pc:sldMkLst>
        <pc:spChg chg="mod">
          <ac:chgData name="Patterson. Gina" userId="07714dcc-6a2b-4e94-b9d5-7efe3a161256" providerId="ADAL" clId="{FB289713-875D-47FE-854F-0FCAA1F7A86B}" dt="2023-11-21T20:31:47.983" v="191" actId="1076"/>
          <ac:spMkLst>
            <pc:docMk/>
            <pc:sldMk cId="2014087326" sldId="305"/>
            <ac:spMk id="6" creationId="{3EF9378B-4B87-8C1A-E45E-7B5956DD0BA3}"/>
          </ac:spMkLst>
        </pc:spChg>
      </pc:sldChg>
      <pc:sldChg chg="modSp mod modCm">
        <pc:chgData name="Patterson. Gina" userId="07714dcc-6a2b-4e94-b9d5-7efe3a161256" providerId="ADAL" clId="{FB289713-875D-47FE-854F-0FCAA1F7A86B}" dt="2023-11-21T16:16:30.269" v="56" actId="20577"/>
        <pc:sldMkLst>
          <pc:docMk/>
          <pc:sldMk cId="1071120775" sldId="307"/>
        </pc:sldMkLst>
        <pc:spChg chg="mod">
          <ac:chgData name="Patterson. Gina" userId="07714dcc-6a2b-4e94-b9d5-7efe3a161256" providerId="ADAL" clId="{FB289713-875D-47FE-854F-0FCAA1F7A86B}" dt="2023-11-21T16:16:30.269" v="56" actId="20577"/>
          <ac:spMkLst>
            <pc:docMk/>
            <pc:sldMk cId="1071120775" sldId="307"/>
            <ac:spMk id="3" creationId="{D145F3FA-4B35-13E4-BF04-225BD2630C4C}"/>
          </ac:spMkLst>
        </pc:spChg>
        <pc:extLst>
          <p:ext xmlns:p="http://schemas.openxmlformats.org/presentationml/2006/main" uri="{D6D511B9-2390-475A-947B-AFAB55BFBCF1}">
            <pc226:cmChg xmlns:pc226="http://schemas.microsoft.com/office/powerpoint/2022/06/main/command" chg="mod">
              <pc226:chgData name="Patterson. Gina" userId="07714dcc-6a2b-4e94-b9d5-7efe3a161256" providerId="ADAL" clId="{FB289713-875D-47FE-854F-0FCAA1F7A86B}" dt="2023-11-21T06:38:34.415" v="17"/>
              <pc2:cmMkLst xmlns:pc2="http://schemas.microsoft.com/office/powerpoint/2019/9/main/command">
                <pc:docMk/>
                <pc:sldMk cId="1071120775" sldId="307"/>
                <pc2:cmMk id="{DFBF8244-2EC8-4712-8BF1-1864DECCF848}"/>
              </pc2:cmMkLst>
            </pc226:cmChg>
          </p:ext>
        </pc:extLst>
      </pc:sldChg>
      <pc:sldChg chg="del">
        <pc:chgData name="Patterson. Gina" userId="07714dcc-6a2b-4e94-b9d5-7efe3a161256" providerId="ADAL" clId="{FB289713-875D-47FE-854F-0FCAA1F7A86B}" dt="2023-11-21T16:17:00.927" v="57" actId="2696"/>
        <pc:sldMkLst>
          <pc:docMk/>
          <pc:sldMk cId="3966510634" sldId="311"/>
        </pc:sldMkLst>
      </pc:sldChg>
      <pc:sldChg chg="addSp modSp mod modNotesTx">
        <pc:chgData name="Patterson. Gina" userId="07714dcc-6a2b-4e94-b9d5-7efe3a161256" providerId="ADAL" clId="{FB289713-875D-47FE-854F-0FCAA1F7A86B}" dt="2023-11-21T20:31:26.948" v="190" actId="20577"/>
        <pc:sldMkLst>
          <pc:docMk/>
          <pc:sldMk cId="3360783474" sldId="314"/>
        </pc:sldMkLst>
        <pc:spChg chg="add mod">
          <ac:chgData name="Patterson. Gina" userId="07714dcc-6a2b-4e94-b9d5-7efe3a161256" providerId="ADAL" clId="{FB289713-875D-47FE-854F-0FCAA1F7A86B}" dt="2023-11-21T20:31:26.948" v="190" actId="20577"/>
          <ac:spMkLst>
            <pc:docMk/>
            <pc:sldMk cId="3360783474" sldId="314"/>
            <ac:spMk id="2" creationId="{A1D04044-15A2-67BC-7BC7-213E8B2E03FE}"/>
          </ac:spMkLst>
        </pc:spChg>
        <pc:spChg chg="mod">
          <ac:chgData name="Patterson. Gina" userId="07714dcc-6a2b-4e94-b9d5-7efe3a161256" providerId="ADAL" clId="{FB289713-875D-47FE-854F-0FCAA1F7A86B}" dt="2023-11-21T20:30:20.435" v="93" actId="1076"/>
          <ac:spMkLst>
            <pc:docMk/>
            <pc:sldMk cId="3360783474" sldId="314"/>
            <ac:spMk id="4" creationId="{80336D24-C71F-BD47-BA1A-1822DAA3843C}"/>
          </ac:spMkLst>
        </pc:spChg>
      </pc:sldChg>
      <pc:sldChg chg="modSp mod ord">
        <pc:chgData name="Patterson. Gina" userId="07714dcc-6a2b-4e94-b9d5-7efe3a161256" providerId="ADAL" clId="{FB289713-875D-47FE-854F-0FCAA1F7A86B}" dt="2023-11-21T21:07:51.028" v="466"/>
        <pc:sldMkLst>
          <pc:docMk/>
          <pc:sldMk cId="1590888956" sldId="335"/>
        </pc:sldMkLst>
        <pc:spChg chg="mod">
          <ac:chgData name="Patterson. Gina" userId="07714dcc-6a2b-4e94-b9d5-7efe3a161256" providerId="ADAL" clId="{FB289713-875D-47FE-854F-0FCAA1F7A86B}" dt="2023-11-21T20:32:07.774" v="192" actId="1076"/>
          <ac:spMkLst>
            <pc:docMk/>
            <pc:sldMk cId="1590888956" sldId="335"/>
            <ac:spMk id="4" creationId="{80336D24-C71F-BD47-BA1A-1822DAA3843C}"/>
          </ac:spMkLst>
        </pc:spChg>
      </pc:sldChg>
      <pc:sldChg chg="ord">
        <pc:chgData name="Patterson. Gina" userId="07714dcc-6a2b-4e94-b9d5-7efe3a161256" providerId="ADAL" clId="{FB289713-875D-47FE-854F-0FCAA1F7A86B}" dt="2023-11-21T21:07:51.028" v="466"/>
        <pc:sldMkLst>
          <pc:docMk/>
          <pc:sldMk cId="2471839594" sldId="337"/>
        </pc:sldMkLst>
      </pc:sldChg>
      <pc:sldChg chg="ord">
        <pc:chgData name="Patterson. Gina" userId="07714dcc-6a2b-4e94-b9d5-7efe3a161256" providerId="ADAL" clId="{FB289713-875D-47FE-854F-0FCAA1F7A86B}" dt="2023-11-21T21:07:51.028" v="466"/>
        <pc:sldMkLst>
          <pc:docMk/>
          <pc:sldMk cId="2442400022" sldId="338"/>
        </pc:sldMkLst>
      </pc:sldChg>
      <pc:sldChg chg="del">
        <pc:chgData name="Patterson. Gina" userId="07714dcc-6a2b-4e94-b9d5-7efe3a161256" providerId="ADAL" clId="{FB289713-875D-47FE-854F-0FCAA1F7A86B}" dt="2023-11-16T00:35:26.265" v="8" actId="2696"/>
        <pc:sldMkLst>
          <pc:docMk/>
          <pc:sldMk cId="562428102" sldId="342"/>
        </pc:sldMkLst>
      </pc:sldChg>
      <pc:sldChg chg="del">
        <pc:chgData name="Patterson. Gina" userId="07714dcc-6a2b-4e94-b9d5-7efe3a161256" providerId="ADAL" clId="{FB289713-875D-47FE-854F-0FCAA1F7A86B}" dt="2023-11-15T22:09:10.456" v="7" actId="2696"/>
        <pc:sldMkLst>
          <pc:docMk/>
          <pc:sldMk cId="1527879487" sldId="346"/>
        </pc:sldMkLst>
      </pc:sldChg>
      <pc:sldChg chg="addSp delSp modSp mod">
        <pc:chgData name="Patterson. Gina" userId="07714dcc-6a2b-4e94-b9d5-7efe3a161256" providerId="ADAL" clId="{FB289713-875D-47FE-854F-0FCAA1F7A86B}" dt="2023-11-21T20:27:36.050" v="85" actId="1076"/>
        <pc:sldMkLst>
          <pc:docMk/>
          <pc:sldMk cId="274008742" sldId="369"/>
        </pc:sldMkLst>
        <pc:spChg chg="mod">
          <ac:chgData name="Patterson. Gina" userId="07714dcc-6a2b-4e94-b9d5-7efe3a161256" providerId="ADAL" clId="{FB289713-875D-47FE-854F-0FCAA1F7A86B}" dt="2023-11-21T20:27:22.533" v="82" actId="1076"/>
          <ac:spMkLst>
            <pc:docMk/>
            <pc:sldMk cId="274008742" sldId="369"/>
            <ac:spMk id="2" creationId="{51D5648F-2C26-AF69-464B-6C3AEF0C94E4}"/>
          </ac:spMkLst>
        </pc:spChg>
        <pc:spChg chg="del mod">
          <ac:chgData name="Patterson. Gina" userId="07714dcc-6a2b-4e94-b9d5-7efe3a161256" providerId="ADAL" clId="{FB289713-875D-47FE-854F-0FCAA1F7A86B}" dt="2023-11-21T20:26:53.082" v="76" actId="478"/>
          <ac:spMkLst>
            <pc:docMk/>
            <pc:sldMk cId="274008742" sldId="369"/>
            <ac:spMk id="13" creationId="{FE816750-7FB8-94FB-CD5B-90663F71FFC4}"/>
          </ac:spMkLst>
        </pc:spChg>
        <pc:graphicFrameChg chg="del modGraphic">
          <ac:chgData name="Patterson. Gina" userId="07714dcc-6a2b-4e94-b9d5-7efe3a161256" providerId="ADAL" clId="{FB289713-875D-47FE-854F-0FCAA1F7A86B}" dt="2023-11-21T20:25:58.751" v="61" actId="478"/>
          <ac:graphicFrameMkLst>
            <pc:docMk/>
            <pc:sldMk cId="274008742" sldId="369"/>
            <ac:graphicFrameMk id="9" creationId="{81072DD5-989C-85B4-A545-0BAFE5B71FFE}"/>
          </ac:graphicFrameMkLst>
        </pc:graphicFrameChg>
        <pc:picChg chg="add mod">
          <ac:chgData name="Patterson. Gina" userId="07714dcc-6a2b-4e94-b9d5-7efe3a161256" providerId="ADAL" clId="{FB289713-875D-47FE-854F-0FCAA1F7A86B}" dt="2023-11-21T20:27:36.050" v="85" actId="1076"/>
          <ac:picMkLst>
            <pc:docMk/>
            <pc:sldMk cId="274008742" sldId="369"/>
            <ac:picMk id="5" creationId="{13F82928-3C3D-24AB-D328-DD28D9DCDFEE}"/>
          </ac:picMkLst>
        </pc:picChg>
        <pc:picChg chg="del">
          <ac:chgData name="Patterson. Gina" userId="07714dcc-6a2b-4e94-b9d5-7efe3a161256" providerId="ADAL" clId="{FB289713-875D-47FE-854F-0FCAA1F7A86B}" dt="2023-11-21T20:26:04.226" v="62" actId="478"/>
          <ac:picMkLst>
            <pc:docMk/>
            <pc:sldMk cId="274008742" sldId="369"/>
            <ac:picMk id="6" creationId="{44D1E1EF-3900-F963-26F3-40DA144061A3}"/>
          </ac:picMkLst>
        </pc:picChg>
      </pc:sldChg>
      <pc:sldChg chg="addSp delSp modSp mod delCm modCm">
        <pc:chgData name="Patterson. Gina" userId="07714dcc-6a2b-4e94-b9d5-7efe3a161256" providerId="ADAL" clId="{FB289713-875D-47FE-854F-0FCAA1F7A86B}" dt="2023-11-21T22:44:15.119" v="613"/>
        <pc:sldMkLst>
          <pc:docMk/>
          <pc:sldMk cId="1781409000" sldId="370"/>
        </pc:sldMkLst>
        <pc:spChg chg="mod">
          <ac:chgData name="Patterson. Gina" userId="07714dcc-6a2b-4e94-b9d5-7efe3a161256" providerId="ADAL" clId="{FB289713-875D-47FE-854F-0FCAA1F7A86B}" dt="2023-11-21T22:34:42.103" v="528" actId="1076"/>
          <ac:spMkLst>
            <pc:docMk/>
            <pc:sldMk cId="1781409000" sldId="370"/>
            <ac:spMk id="2" creationId="{8E2768C1-E128-4C3F-7848-B56D571F15D7}"/>
          </ac:spMkLst>
        </pc:spChg>
        <pc:graphicFrameChg chg="add mod">
          <ac:chgData name="Patterson. Gina" userId="07714dcc-6a2b-4e94-b9d5-7efe3a161256" providerId="ADAL" clId="{FB289713-875D-47FE-854F-0FCAA1F7A86B}" dt="2023-11-21T22:44:15.119" v="613"/>
          <ac:graphicFrameMkLst>
            <pc:docMk/>
            <pc:sldMk cId="1781409000" sldId="370"/>
            <ac:graphicFrameMk id="5" creationId="{1F7F46C9-659A-87D1-A3DA-EF1DEA98B8DD}"/>
          </ac:graphicFrameMkLst>
        </pc:graphicFrameChg>
        <pc:graphicFrameChg chg="add mod">
          <ac:chgData name="Patterson. Gina" userId="07714dcc-6a2b-4e94-b9d5-7efe3a161256" providerId="ADAL" clId="{FB289713-875D-47FE-854F-0FCAA1F7A86B}" dt="2023-11-21T22:42:25.682" v="586" actId="1076"/>
          <ac:graphicFrameMkLst>
            <pc:docMk/>
            <pc:sldMk cId="1781409000" sldId="370"/>
            <ac:graphicFrameMk id="6" creationId="{D1B1B4EF-B19D-80E5-AF97-D38C4DF7666E}"/>
          </ac:graphicFrameMkLst>
        </pc:graphicFrameChg>
        <pc:graphicFrameChg chg="del mod">
          <ac:chgData name="Patterson. Gina" userId="07714dcc-6a2b-4e94-b9d5-7efe3a161256" providerId="ADAL" clId="{FB289713-875D-47FE-854F-0FCAA1F7A86B}" dt="2023-11-21T20:59:54.454" v="458" actId="478"/>
          <ac:graphicFrameMkLst>
            <pc:docMk/>
            <pc:sldMk cId="1781409000" sldId="370"/>
            <ac:graphicFrameMk id="7" creationId="{1F7F46C9-659A-87D1-A3DA-EF1DEA98B8DD}"/>
          </ac:graphicFrameMkLst>
        </pc:graphicFrameChg>
        <pc:graphicFrameChg chg="add mod">
          <ac:chgData name="Patterson. Gina" userId="07714dcc-6a2b-4e94-b9d5-7efe3a161256" providerId="ADAL" clId="{FB289713-875D-47FE-854F-0FCAA1F7A86B}" dt="2023-11-21T22:42:54.585" v="597" actId="14100"/>
          <ac:graphicFrameMkLst>
            <pc:docMk/>
            <pc:sldMk cId="1781409000" sldId="370"/>
            <ac:graphicFrameMk id="8" creationId="{60BDE78B-1AE9-4CCA-BE0C-851644096273}"/>
          </ac:graphicFrameMkLst>
        </pc:graphicFrameChg>
        <pc:graphicFrameChg chg="add mod">
          <ac:chgData name="Patterson. Gina" userId="07714dcc-6a2b-4e94-b9d5-7efe3a161256" providerId="ADAL" clId="{FB289713-875D-47FE-854F-0FCAA1F7A86B}" dt="2023-11-21T22:44:04.255" v="612" actId="404"/>
          <ac:graphicFrameMkLst>
            <pc:docMk/>
            <pc:sldMk cId="1781409000" sldId="370"/>
            <ac:graphicFrameMk id="9" creationId="{2F23E122-B250-425F-9813-9E34FE972EF8}"/>
          </ac:graphicFrameMkLst>
        </pc:graphicFrameChg>
        <pc:picChg chg="del mod">
          <ac:chgData name="Patterson. Gina" userId="07714dcc-6a2b-4e94-b9d5-7efe3a161256" providerId="ADAL" clId="{FB289713-875D-47FE-854F-0FCAA1F7A86B}" dt="2023-11-21T22:29:12.376" v="486" actId="478"/>
          <ac:picMkLst>
            <pc:docMk/>
            <pc:sldMk cId="1781409000" sldId="370"/>
            <ac:picMk id="10" creationId="{1CFD7FD4-500D-6ED7-7350-4055D5306ABD}"/>
          </ac:picMkLst>
        </pc:picChg>
        <pc:picChg chg="del mod">
          <ac:chgData name="Patterson. Gina" userId="07714dcc-6a2b-4e94-b9d5-7efe3a161256" providerId="ADAL" clId="{FB289713-875D-47FE-854F-0FCAA1F7A86B}" dt="2023-11-21T22:34:02.181" v="512" actId="478"/>
          <ac:picMkLst>
            <pc:docMk/>
            <pc:sldMk cId="1781409000" sldId="370"/>
            <ac:picMk id="11" creationId="{AFDFCD67-5251-A353-BCA2-874177122693}"/>
          </ac:picMkLst>
        </pc:picChg>
        <pc:picChg chg="del mod">
          <ac:chgData name="Patterson. Gina" userId="07714dcc-6a2b-4e94-b9d5-7efe3a161256" providerId="ADAL" clId="{FB289713-875D-47FE-854F-0FCAA1F7A86B}" dt="2023-11-21T22:41:30.019" v="575" actId="478"/>
          <ac:picMkLst>
            <pc:docMk/>
            <pc:sldMk cId="1781409000" sldId="370"/>
            <ac:picMk id="12" creationId="{DF382036-C313-CB80-DE8D-B8BAA5B48FE8}"/>
          </ac:picMkLst>
        </pc:picChg>
        <pc:extLst>
          <p:ext xmlns:p="http://schemas.openxmlformats.org/presentationml/2006/main" uri="{D6D511B9-2390-475A-947B-AFAB55BFBCF1}">
            <pc226:cmChg xmlns:pc226="http://schemas.microsoft.com/office/powerpoint/2022/06/main/command" chg="mod">
              <pc226:chgData name="Patterson. Gina" userId="07714dcc-6a2b-4e94-b9d5-7efe3a161256" providerId="ADAL" clId="{FB289713-875D-47FE-854F-0FCAA1F7A86B}" dt="2023-11-21T20:28:07.389" v="88"/>
              <pc2:cmMkLst xmlns:pc2="http://schemas.microsoft.com/office/powerpoint/2019/9/main/command">
                <pc:docMk/>
                <pc:sldMk cId="1781409000" sldId="370"/>
                <pc2:cmMk id="{532C4D92-B871-4A31-BE63-AE5A18A4D419}"/>
              </pc2:cmMkLst>
            </pc226:cmChg>
            <pc226:cmChg xmlns:pc226="http://schemas.microsoft.com/office/powerpoint/2022/06/main/command" chg="del mod">
              <pc226:chgData name="Patterson. Gina" userId="07714dcc-6a2b-4e94-b9d5-7efe3a161256" providerId="ADAL" clId="{FB289713-875D-47FE-854F-0FCAA1F7A86B}" dt="2023-11-21T20:28:42.576" v="91"/>
              <pc2:cmMkLst xmlns:pc2="http://schemas.microsoft.com/office/powerpoint/2019/9/main/command">
                <pc:docMk/>
                <pc:sldMk cId="1781409000" sldId="370"/>
                <pc2:cmMk id="{2B9205B0-FC04-4C9C-B1E6-62741FC7F92A}"/>
              </pc2:cmMkLst>
            </pc226:cmChg>
            <pc226:cmChg xmlns:pc226="http://schemas.microsoft.com/office/powerpoint/2022/06/main/command" chg="mod">
              <pc226:chgData name="Patterson. Gina" userId="07714dcc-6a2b-4e94-b9d5-7efe3a161256" providerId="ADAL" clId="{FB289713-875D-47FE-854F-0FCAA1F7A86B}" dt="2023-11-21T20:28:31.917" v="89"/>
              <pc2:cmMkLst xmlns:pc2="http://schemas.microsoft.com/office/powerpoint/2019/9/main/command">
                <pc:docMk/>
                <pc:sldMk cId="1781409000" sldId="370"/>
                <pc2:cmMk id="{9EC5F6C7-F6F2-453B-81B1-B5A10BCB84E1}"/>
              </pc2:cmMkLst>
            </pc226:cmChg>
          </p:ext>
        </pc:extLst>
      </pc:sldChg>
      <pc:sldChg chg="ord delCm modCm modNotesTx">
        <pc:chgData name="Patterson. Gina" userId="07714dcc-6a2b-4e94-b9d5-7efe3a161256" providerId="ADAL" clId="{FB289713-875D-47FE-854F-0FCAA1F7A86B}" dt="2023-11-21T21:06:44.383" v="464" actId="20577"/>
        <pc:sldMkLst>
          <pc:docMk/>
          <pc:sldMk cId="1481333786" sldId="371"/>
        </pc:sldMkLst>
        <pc:extLst>
          <p:ext xmlns:p="http://schemas.openxmlformats.org/presentationml/2006/main" uri="{D6D511B9-2390-475A-947B-AFAB55BFBCF1}">
            <pc226:cmChg xmlns:pc226="http://schemas.microsoft.com/office/powerpoint/2022/06/main/command" chg="del mod">
              <pc226:chgData name="Patterson. Gina" userId="07714dcc-6a2b-4e94-b9d5-7efe3a161256" providerId="ADAL" clId="{FB289713-875D-47FE-854F-0FCAA1F7A86B}" dt="2023-11-15T19:07:43.421" v="4"/>
              <pc2:cmMkLst xmlns:pc2="http://schemas.microsoft.com/office/powerpoint/2019/9/main/command">
                <pc:docMk/>
                <pc:sldMk cId="1481333786" sldId="371"/>
                <pc2:cmMk id="{6BD7029E-2FC0-4288-95C9-3CD4CFB1EDD6}"/>
              </pc2:cmMkLst>
            </pc226:cmChg>
          </p:ext>
        </pc:extLst>
      </pc:sldChg>
      <pc:sldChg chg="addSp modSp mod modCm">
        <pc:chgData name="Patterson. Gina" userId="07714dcc-6a2b-4e94-b9d5-7efe3a161256" providerId="ADAL" clId="{FB289713-875D-47FE-854F-0FCAA1F7A86B}" dt="2023-11-21T21:05:25.449" v="462" actId="20577"/>
        <pc:sldMkLst>
          <pc:docMk/>
          <pc:sldMk cId="1490555468" sldId="372"/>
        </pc:sldMkLst>
        <pc:spChg chg="mod">
          <ac:chgData name="Patterson. Gina" userId="07714dcc-6a2b-4e94-b9d5-7efe3a161256" providerId="ADAL" clId="{FB289713-875D-47FE-854F-0FCAA1F7A86B}" dt="2023-11-21T21:05:25.449" v="462" actId="20577"/>
          <ac:spMkLst>
            <pc:docMk/>
            <pc:sldMk cId="1490555468" sldId="372"/>
            <ac:spMk id="2" creationId="{8E2768C1-E128-4C3F-7848-B56D571F15D7}"/>
          </ac:spMkLst>
        </pc:spChg>
        <pc:spChg chg="add mod">
          <ac:chgData name="Patterson. Gina" userId="07714dcc-6a2b-4e94-b9d5-7efe3a161256" providerId="ADAL" clId="{FB289713-875D-47FE-854F-0FCAA1F7A86B}" dt="2023-11-21T20:43:31.543" v="313" actId="1076"/>
          <ac:spMkLst>
            <pc:docMk/>
            <pc:sldMk cId="1490555468" sldId="372"/>
            <ac:spMk id="5" creationId="{BCCFA4E0-D984-381C-7405-1019D9612C7A}"/>
          </ac:spMkLst>
        </pc:spChg>
        <pc:spChg chg="add mod">
          <ac:chgData name="Patterson. Gina" userId="07714dcc-6a2b-4e94-b9d5-7efe3a161256" providerId="ADAL" clId="{FB289713-875D-47FE-854F-0FCAA1F7A86B}" dt="2023-11-21T20:50:42.876" v="380" actId="404"/>
          <ac:spMkLst>
            <pc:docMk/>
            <pc:sldMk cId="1490555468" sldId="372"/>
            <ac:spMk id="6" creationId="{DCB5BEDA-A997-A51F-970B-D6DCA4D67A4E}"/>
          </ac:spMkLst>
        </pc:spChg>
        <pc:spChg chg="add mod">
          <ac:chgData name="Patterson. Gina" userId="07714dcc-6a2b-4e94-b9d5-7efe3a161256" providerId="ADAL" clId="{FB289713-875D-47FE-854F-0FCAA1F7A86B}" dt="2023-11-21T20:50:39.671" v="379" actId="404"/>
          <ac:spMkLst>
            <pc:docMk/>
            <pc:sldMk cId="1490555468" sldId="372"/>
            <ac:spMk id="11" creationId="{80C2DA29-01D4-0D2C-889C-93907C1493C4}"/>
          </ac:spMkLst>
        </pc:spChg>
        <pc:spChg chg="add mod">
          <ac:chgData name="Patterson. Gina" userId="07714dcc-6a2b-4e94-b9d5-7efe3a161256" providerId="ADAL" clId="{FB289713-875D-47FE-854F-0FCAA1F7A86B}" dt="2023-11-21T20:50:37.200" v="378" actId="404"/>
          <ac:spMkLst>
            <pc:docMk/>
            <pc:sldMk cId="1490555468" sldId="372"/>
            <ac:spMk id="12" creationId="{8E73178C-32CE-EA5C-9E0E-A6AFC9EC0B89}"/>
          </ac:spMkLst>
        </pc:spChg>
        <pc:spChg chg="add mod">
          <ac:chgData name="Patterson. Gina" userId="07714dcc-6a2b-4e94-b9d5-7efe3a161256" providerId="ADAL" clId="{FB289713-875D-47FE-854F-0FCAA1F7A86B}" dt="2023-11-21T20:50:31.880" v="377" actId="404"/>
          <ac:spMkLst>
            <pc:docMk/>
            <pc:sldMk cId="1490555468" sldId="372"/>
            <ac:spMk id="14" creationId="{447B83A2-4008-D85A-F743-E66A7D76A6BC}"/>
          </ac:spMkLst>
        </pc:spChg>
        <pc:spChg chg="add mod">
          <ac:chgData name="Patterson. Gina" userId="07714dcc-6a2b-4e94-b9d5-7efe3a161256" providerId="ADAL" clId="{FB289713-875D-47FE-854F-0FCAA1F7A86B}" dt="2023-11-21T20:48:06.013" v="338" actId="20577"/>
          <ac:spMkLst>
            <pc:docMk/>
            <pc:sldMk cId="1490555468" sldId="372"/>
            <ac:spMk id="15" creationId="{9902C168-19C5-7579-E27D-65316F88F440}"/>
          </ac:spMkLst>
        </pc:spChg>
        <pc:spChg chg="add mod">
          <ac:chgData name="Patterson. Gina" userId="07714dcc-6a2b-4e94-b9d5-7efe3a161256" providerId="ADAL" clId="{FB289713-875D-47FE-854F-0FCAA1F7A86B}" dt="2023-11-21T20:53:42.704" v="415" actId="1076"/>
          <ac:spMkLst>
            <pc:docMk/>
            <pc:sldMk cId="1490555468" sldId="372"/>
            <ac:spMk id="16" creationId="{E746C6B7-D761-9518-DBB7-F2E38E893CD0}"/>
          </ac:spMkLst>
        </pc:spChg>
        <pc:spChg chg="add mod">
          <ac:chgData name="Patterson. Gina" userId="07714dcc-6a2b-4e94-b9d5-7efe3a161256" providerId="ADAL" clId="{FB289713-875D-47FE-854F-0FCAA1F7A86B}" dt="2023-11-21T20:50:46.288" v="382" actId="404"/>
          <ac:spMkLst>
            <pc:docMk/>
            <pc:sldMk cId="1490555468" sldId="372"/>
            <ac:spMk id="17" creationId="{91DC3CBD-821C-8266-18F0-57E3D5B0D48E}"/>
          </ac:spMkLst>
        </pc:spChg>
        <pc:spChg chg="add mod">
          <ac:chgData name="Patterson. Gina" userId="07714dcc-6a2b-4e94-b9d5-7efe3a161256" providerId="ADAL" clId="{FB289713-875D-47FE-854F-0FCAA1F7A86B}" dt="2023-11-21T20:53:17" v="413" actId="1076"/>
          <ac:spMkLst>
            <pc:docMk/>
            <pc:sldMk cId="1490555468" sldId="372"/>
            <ac:spMk id="18" creationId="{91AEAA72-C941-1EC4-128C-4CEAEADCC718}"/>
          </ac:spMkLst>
        </pc:spChg>
        <pc:spChg chg="add mod">
          <ac:chgData name="Patterson. Gina" userId="07714dcc-6a2b-4e94-b9d5-7efe3a161256" providerId="ADAL" clId="{FB289713-875D-47FE-854F-0FCAA1F7A86B}" dt="2023-11-21T20:51:20.899" v="391" actId="403"/>
          <ac:spMkLst>
            <pc:docMk/>
            <pc:sldMk cId="1490555468" sldId="372"/>
            <ac:spMk id="19" creationId="{AB0C9E11-D937-6A5C-7695-353799A0A4DD}"/>
          </ac:spMkLst>
        </pc:spChg>
        <pc:spChg chg="add mod">
          <ac:chgData name="Patterson. Gina" userId="07714dcc-6a2b-4e94-b9d5-7efe3a161256" providerId="ADAL" clId="{FB289713-875D-47FE-854F-0FCAA1F7A86B}" dt="2023-11-21T20:53:07.612" v="412" actId="20577"/>
          <ac:spMkLst>
            <pc:docMk/>
            <pc:sldMk cId="1490555468" sldId="372"/>
            <ac:spMk id="20" creationId="{715B50D4-53CB-5860-F1F4-DCF6F8B922F9}"/>
          </ac:spMkLst>
        </pc:spChg>
        <pc:spChg chg="add mod">
          <ac:chgData name="Patterson. Gina" userId="07714dcc-6a2b-4e94-b9d5-7efe3a161256" providerId="ADAL" clId="{FB289713-875D-47FE-854F-0FCAA1F7A86B}" dt="2023-11-21T20:51:48.253" v="400" actId="1076"/>
          <ac:spMkLst>
            <pc:docMk/>
            <pc:sldMk cId="1490555468" sldId="372"/>
            <ac:spMk id="21" creationId="{52FD7E10-2F1A-8971-334A-1172D48B77C4}"/>
          </ac:spMkLst>
        </pc:spChg>
        <pc:spChg chg="add mod">
          <ac:chgData name="Patterson. Gina" userId="07714dcc-6a2b-4e94-b9d5-7efe3a161256" providerId="ADAL" clId="{FB289713-875D-47FE-854F-0FCAA1F7A86B}" dt="2023-11-21T20:50:11.569" v="376" actId="404"/>
          <ac:spMkLst>
            <pc:docMk/>
            <pc:sldMk cId="1490555468" sldId="372"/>
            <ac:spMk id="22" creationId="{3F4A5FB0-BF5E-CF80-81AB-DC9BC1196500}"/>
          </ac:spMkLst>
        </pc:spChg>
        <pc:graphicFrameChg chg="mod">
          <ac:chgData name="Patterson. Gina" userId="07714dcc-6a2b-4e94-b9d5-7efe3a161256" providerId="ADAL" clId="{FB289713-875D-47FE-854F-0FCAA1F7A86B}" dt="2023-11-21T20:45:06.623" v="326" actId="14100"/>
          <ac:graphicFrameMkLst>
            <pc:docMk/>
            <pc:sldMk cId="1490555468" sldId="372"/>
            <ac:graphicFrameMk id="7" creationId="{D6A03791-A774-309C-CC24-0685C8390D19}"/>
          </ac:graphicFrameMkLst>
        </pc:graphicFrameChg>
        <pc:graphicFrameChg chg="mod">
          <ac:chgData name="Patterson. Gina" userId="07714dcc-6a2b-4e94-b9d5-7efe3a161256" providerId="ADAL" clId="{FB289713-875D-47FE-854F-0FCAA1F7A86B}" dt="2023-11-21T20:48:39.258" v="350" actId="1076"/>
          <ac:graphicFrameMkLst>
            <pc:docMk/>
            <pc:sldMk cId="1490555468" sldId="372"/>
            <ac:graphicFrameMk id="8" creationId="{42663985-90F6-F43E-460C-8D0D59F985EC}"/>
          </ac:graphicFrameMkLst>
        </pc:graphicFrameChg>
        <pc:graphicFrameChg chg="mod">
          <ac:chgData name="Patterson. Gina" userId="07714dcc-6a2b-4e94-b9d5-7efe3a161256" providerId="ADAL" clId="{FB289713-875D-47FE-854F-0FCAA1F7A86B}" dt="2023-11-21T20:52:39.307" v="406"/>
          <ac:graphicFrameMkLst>
            <pc:docMk/>
            <pc:sldMk cId="1490555468" sldId="372"/>
            <ac:graphicFrameMk id="9" creationId="{9DB41FB9-20AA-4B95-9F9F-84C2DDE9009E}"/>
          </ac:graphicFrameMkLst>
        </pc:graphicFrameChg>
        <pc:graphicFrameChg chg="mod">
          <ac:chgData name="Patterson. Gina" userId="07714dcc-6a2b-4e94-b9d5-7efe3a161256" providerId="ADAL" clId="{FB289713-875D-47FE-854F-0FCAA1F7A86B}" dt="2023-11-21T20:51:56.419" v="402"/>
          <ac:graphicFrameMkLst>
            <pc:docMk/>
            <pc:sldMk cId="1490555468" sldId="372"/>
            <ac:graphicFrameMk id="10" creationId="{FAF20ED1-94DE-4F62-B7FE-AFDBE622981B}"/>
          </ac:graphicFrameMkLst>
        </pc:graphicFrameChg>
        <pc:extLst>
          <p:ext xmlns:p="http://schemas.openxmlformats.org/presentationml/2006/main" uri="{D6D511B9-2390-475A-947B-AFAB55BFBCF1}">
            <pc226:cmChg xmlns:pc226="http://schemas.microsoft.com/office/powerpoint/2022/06/main/command" chg="mod">
              <pc226:chgData name="Patterson. Gina" userId="07714dcc-6a2b-4e94-b9d5-7efe3a161256" providerId="ADAL" clId="{FB289713-875D-47FE-854F-0FCAA1F7A86B}" dt="2023-11-21T20:29:09.864" v="92"/>
              <pc2:cmMkLst xmlns:pc2="http://schemas.microsoft.com/office/powerpoint/2019/9/main/command">
                <pc:docMk/>
                <pc:sldMk cId="1490555468" sldId="372"/>
                <pc2:cmMk id="{272087F9-9CC5-4B44-9728-2F09E9B12318}"/>
              </pc2:cmMkLst>
            </pc226:cmChg>
          </p:ext>
        </pc:extLst>
      </pc:sldChg>
    </pc:docChg>
  </pc:docChgLst>
  <pc:docChgLst>
    <pc:chgData name="Patterson. Gina" userId="07714dcc-6a2b-4e94-b9d5-7efe3a161256" providerId="ADAL" clId="{2E8D870A-A508-45B4-8F74-D7744C1C6028}"/>
    <pc:docChg chg="modSld">
      <pc:chgData name="Patterson. Gina" userId="07714dcc-6a2b-4e94-b9d5-7efe3a161256" providerId="ADAL" clId="{2E8D870A-A508-45B4-8F74-D7744C1C6028}" dt="2023-11-21T22:51:51.192" v="19" actId="1076"/>
      <pc:docMkLst>
        <pc:docMk/>
      </pc:docMkLst>
      <pc:sldChg chg="delCm modCm">
        <pc:chgData name="Patterson. Gina" userId="07714dcc-6a2b-4e94-b9d5-7efe3a161256" providerId="ADAL" clId="{2E8D870A-A508-45B4-8F74-D7744C1C6028}" dt="2023-11-21T22:50:00.277" v="8"/>
        <pc:sldMkLst>
          <pc:docMk/>
          <pc:sldMk cId="274008742" sldId="369"/>
        </pc:sldMkLst>
        <pc:extLst>
          <p:ext xmlns:p="http://schemas.openxmlformats.org/presentationml/2006/main" uri="{D6D511B9-2390-475A-947B-AFAB55BFBCF1}">
            <pc226:cmChg xmlns:pc226="http://schemas.microsoft.com/office/powerpoint/2022/06/main/command" chg="del mod">
              <pc226:chgData name="Patterson. Gina" userId="07714dcc-6a2b-4e94-b9d5-7efe3a161256" providerId="ADAL" clId="{2E8D870A-A508-45B4-8F74-D7744C1C6028}" dt="2023-11-21T22:50:00.277" v="8"/>
              <pc2:cmMkLst xmlns:pc2="http://schemas.microsoft.com/office/powerpoint/2019/9/main/command">
                <pc:docMk/>
                <pc:sldMk cId="274008742" sldId="369"/>
                <pc2:cmMk id="{F3A8D3AA-BAFF-4145-A5B5-BA1536CFF739}"/>
              </pc2:cmMkLst>
            </pc226:cmChg>
          </p:ext>
        </pc:extLst>
      </pc:sldChg>
      <pc:sldChg chg="modSp mod delCm modCm">
        <pc:chgData name="Patterson. Gina" userId="07714dcc-6a2b-4e94-b9d5-7efe3a161256" providerId="ADAL" clId="{2E8D870A-A508-45B4-8F74-D7744C1C6028}" dt="2023-11-21T22:51:51.192" v="19" actId="1076"/>
        <pc:sldMkLst>
          <pc:docMk/>
          <pc:sldMk cId="1781409000" sldId="370"/>
        </pc:sldMkLst>
        <pc:spChg chg="mod">
          <ac:chgData name="Patterson. Gina" userId="07714dcc-6a2b-4e94-b9d5-7efe3a161256" providerId="ADAL" clId="{2E8D870A-A508-45B4-8F74-D7744C1C6028}" dt="2023-11-21T22:50:31.780" v="11" actId="1076"/>
          <ac:spMkLst>
            <pc:docMk/>
            <pc:sldMk cId="1781409000" sldId="370"/>
            <ac:spMk id="2" creationId="{8E2768C1-E128-4C3F-7848-B56D571F15D7}"/>
          </ac:spMkLst>
        </pc:spChg>
        <pc:graphicFrameChg chg="mod">
          <ac:chgData name="Patterson. Gina" userId="07714dcc-6a2b-4e94-b9d5-7efe3a161256" providerId="ADAL" clId="{2E8D870A-A508-45B4-8F74-D7744C1C6028}" dt="2023-11-21T22:50:55.431" v="12" actId="1076"/>
          <ac:graphicFrameMkLst>
            <pc:docMk/>
            <pc:sldMk cId="1781409000" sldId="370"/>
            <ac:graphicFrameMk id="5" creationId="{1F7F46C9-659A-87D1-A3DA-EF1DEA98B8DD}"/>
          </ac:graphicFrameMkLst>
        </pc:graphicFrameChg>
        <pc:graphicFrameChg chg="mod">
          <ac:chgData name="Patterson. Gina" userId="07714dcc-6a2b-4e94-b9d5-7efe3a161256" providerId="ADAL" clId="{2E8D870A-A508-45B4-8F74-D7744C1C6028}" dt="2023-11-21T22:50:55.431" v="12" actId="1076"/>
          <ac:graphicFrameMkLst>
            <pc:docMk/>
            <pc:sldMk cId="1781409000" sldId="370"/>
            <ac:graphicFrameMk id="6" creationId="{D1B1B4EF-B19D-80E5-AF97-D38C4DF7666E}"/>
          </ac:graphicFrameMkLst>
        </pc:graphicFrameChg>
        <pc:graphicFrameChg chg="mod">
          <ac:chgData name="Patterson. Gina" userId="07714dcc-6a2b-4e94-b9d5-7efe3a161256" providerId="ADAL" clId="{2E8D870A-A508-45B4-8F74-D7744C1C6028}" dt="2023-11-21T22:50:55.431" v="12" actId="1076"/>
          <ac:graphicFrameMkLst>
            <pc:docMk/>
            <pc:sldMk cId="1781409000" sldId="370"/>
            <ac:graphicFrameMk id="8" creationId="{60BDE78B-1AE9-4CCA-BE0C-851644096273}"/>
          </ac:graphicFrameMkLst>
        </pc:graphicFrameChg>
        <pc:graphicFrameChg chg="mod">
          <ac:chgData name="Patterson. Gina" userId="07714dcc-6a2b-4e94-b9d5-7efe3a161256" providerId="ADAL" clId="{2E8D870A-A508-45B4-8F74-D7744C1C6028}" dt="2023-11-21T22:50:55.431" v="12" actId="1076"/>
          <ac:graphicFrameMkLst>
            <pc:docMk/>
            <pc:sldMk cId="1781409000" sldId="370"/>
            <ac:graphicFrameMk id="9" creationId="{2F23E122-B250-425F-9813-9E34FE972EF8}"/>
          </ac:graphicFrameMkLst>
        </pc:graphicFrameChg>
        <pc:picChg chg="mod">
          <ac:chgData name="Patterson. Gina" userId="07714dcc-6a2b-4e94-b9d5-7efe3a161256" providerId="ADAL" clId="{2E8D870A-A508-45B4-8F74-D7744C1C6028}" dt="2023-11-21T22:51:51.192" v="19" actId="1076"/>
          <ac:picMkLst>
            <pc:docMk/>
            <pc:sldMk cId="1781409000" sldId="370"/>
            <ac:picMk id="13" creationId="{1A11995D-0553-964D-11B0-05DD6099B1FD}"/>
          </ac:picMkLst>
        </pc:picChg>
        <pc:extLst>
          <p:ext xmlns:p="http://schemas.openxmlformats.org/presentationml/2006/main" uri="{D6D511B9-2390-475A-947B-AFAB55BFBCF1}">
            <pc226:cmChg xmlns:pc226="http://schemas.microsoft.com/office/powerpoint/2022/06/main/command" chg="del">
              <pc226:chgData name="Patterson. Gina" userId="07714dcc-6a2b-4e94-b9d5-7efe3a161256" providerId="ADAL" clId="{2E8D870A-A508-45B4-8F74-D7744C1C6028}" dt="2023-11-21T22:49:52.311" v="5"/>
              <pc2:cmMkLst xmlns:pc2="http://schemas.microsoft.com/office/powerpoint/2019/9/main/command">
                <pc:docMk/>
                <pc:sldMk cId="1781409000" sldId="370"/>
                <pc2:cmMk id="{43E94D2E-F4A6-4B43-84BF-980AF0246C7D}"/>
              </pc2:cmMkLst>
            </pc226:cmChg>
            <pc226:cmChg xmlns:pc226="http://schemas.microsoft.com/office/powerpoint/2022/06/main/command" chg="del">
              <pc226:chgData name="Patterson. Gina" userId="07714dcc-6a2b-4e94-b9d5-7efe3a161256" providerId="ADAL" clId="{2E8D870A-A508-45B4-8F74-D7744C1C6028}" dt="2023-11-21T22:49:48.691" v="4"/>
              <pc2:cmMkLst xmlns:pc2="http://schemas.microsoft.com/office/powerpoint/2019/9/main/command">
                <pc:docMk/>
                <pc:sldMk cId="1781409000" sldId="370"/>
                <pc2:cmMk id="{532C4D92-B871-4A31-BE63-AE5A18A4D419}"/>
              </pc2:cmMkLst>
            </pc226:cmChg>
            <pc226:cmChg xmlns:pc226="http://schemas.microsoft.com/office/powerpoint/2022/06/main/command" chg="del">
              <pc226:chgData name="Patterson. Gina" userId="07714dcc-6a2b-4e94-b9d5-7efe3a161256" providerId="ADAL" clId="{2E8D870A-A508-45B4-8F74-D7744C1C6028}" dt="2023-11-21T22:49:53.535" v="6"/>
              <pc2:cmMkLst xmlns:pc2="http://schemas.microsoft.com/office/powerpoint/2019/9/main/command">
                <pc:docMk/>
                <pc:sldMk cId="1781409000" sldId="370"/>
                <pc2:cmMk id="{9EC5F6C7-F6F2-453B-81B1-B5A10BCB84E1}"/>
              </pc2:cmMkLst>
            </pc226:cmChg>
            <pc226:cmChg xmlns:pc226="http://schemas.microsoft.com/office/powerpoint/2022/06/main/command" chg="del mod">
              <pc226:chgData name="Patterson. Gina" userId="07714dcc-6a2b-4e94-b9d5-7efe3a161256" providerId="ADAL" clId="{2E8D870A-A508-45B4-8F74-D7744C1C6028}" dt="2023-11-21T22:49:41.213" v="3"/>
              <pc2:cmMkLst xmlns:pc2="http://schemas.microsoft.com/office/powerpoint/2019/9/main/command">
                <pc:docMk/>
                <pc:sldMk cId="1781409000" sldId="370"/>
                <pc2:cmMk id="{AA18A0F4-E823-4DEB-B588-8F26C503D1E9}"/>
              </pc2:cmMkLst>
            </pc226:cmChg>
          </p:ext>
        </pc:extLst>
      </pc:sldChg>
      <pc:sldChg chg="modSp mod">
        <pc:chgData name="Patterson. Gina" userId="07714dcc-6a2b-4e94-b9d5-7efe3a161256" providerId="ADAL" clId="{2E8D870A-A508-45B4-8F74-D7744C1C6028}" dt="2023-11-21T22:50:21.314" v="10" actId="14100"/>
        <pc:sldMkLst>
          <pc:docMk/>
          <pc:sldMk cId="1481333786" sldId="371"/>
        </pc:sldMkLst>
        <pc:picChg chg="mod">
          <ac:chgData name="Patterson. Gina" userId="07714dcc-6a2b-4e94-b9d5-7efe3a161256" providerId="ADAL" clId="{2E8D870A-A508-45B4-8F74-D7744C1C6028}" dt="2023-11-21T22:50:21.314" v="10" actId="14100"/>
          <ac:picMkLst>
            <pc:docMk/>
            <pc:sldMk cId="1481333786" sldId="371"/>
            <ac:picMk id="11" creationId="{8EC6175B-72FF-381E-4DD3-C06C7CEE13B6}"/>
          </ac:picMkLst>
        </pc:picChg>
      </pc:sldChg>
    </pc:docChg>
  </pc:docChgLst>
  <pc:docChgLst>
    <pc:chgData name="Patterson. Gina" userId="07714dcc-6a2b-4e94-b9d5-7efe3a161256" providerId="ADAL" clId="{C62E67C3-1BF9-4875-93FB-1E13AA8D855D}"/>
    <pc:docChg chg="undo custSel modSld">
      <pc:chgData name="Patterson. Gina" userId="07714dcc-6a2b-4e94-b9d5-7efe3a161256" providerId="ADAL" clId="{C62E67C3-1BF9-4875-93FB-1E13AA8D855D}" dt="2024-01-16T23:08:36.061" v="445" actId="1076"/>
      <pc:docMkLst>
        <pc:docMk/>
      </pc:docMkLst>
      <pc:sldChg chg="modSp mod">
        <pc:chgData name="Patterson. Gina" userId="07714dcc-6a2b-4e94-b9d5-7efe3a161256" providerId="ADAL" clId="{C62E67C3-1BF9-4875-93FB-1E13AA8D855D}" dt="2023-12-30T00:21:39.166" v="11" actId="20577"/>
        <pc:sldMkLst>
          <pc:docMk/>
          <pc:sldMk cId="2014087326" sldId="305"/>
        </pc:sldMkLst>
        <pc:spChg chg="mod">
          <ac:chgData name="Patterson. Gina" userId="07714dcc-6a2b-4e94-b9d5-7efe3a161256" providerId="ADAL" clId="{C62E67C3-1BF9-4875-93FB-1E13AA8D855D}" dt="2023-12-30T00:21:39.166" v="11" actId="20577"/>
          <ac:spMkLst>
            <pc:docMk/>
            <pc:sldMk cId="2014087326" sldId="305"/>
            <ac:spMk id="6" creationId="{3EF9378B-4B87-8C1A-E45E-7B5956DD0BA3}"/>
          </ac:spMkLst>
        </pc:spChg>
      </pc:sldChg>
      <pc:sldChg chg="modSp mod delCm">
        <pc:chgData name="Patterson. Gina" userId="07714dcc-6a2b-4e94-b9d5-7efe3a161256" providerId="ADAL" clId="{C62E67C3-1BF9-4875-93FB-1E13AA8D855D}" dt="2024-01-09T22:43:56.461" v="252" actId="20577"/>
        <pc:sldMkLst>
          <pc:docMk/>
          <pc:sldMk cId="1071120775" sldId="307"/>
        </pc:sldMkLst>
        <pc:spChg chg="mod">
          <ac:chgData name="Patterson. Gina" userId="07714dcc-6a2b-4e94-b9d5-7efe3a161256" providerId="ADAL" clId="{C62E67C3-1BF9-4875-93FB-1E13AA8D855D}" dt="2024-01-09T22:43:56.461" v="252" actId="20577"/>
          <ac:spMkLst>
            <pc:docMk/>
            <pc:sldMk cId="1071120775" sldId="307"/>
            <ac:spMk id="3" creationId="{D145F3FA-4B35-13E4-BF04-225BD2630C4C}"/>
          </ac:spMkLst>
        </pc:spChg>
        <pc:extLst>
          <p:ext xmlns:p="http://schemas.openxmlformats.org/presentationml/2006/main" uri="{D6D511B9-2390-475A-947B-AFAB55BFBCF1}">
            <pc226:cmChg xmlns:pc226="http://schemas.microsoft.com/office/powerpoint/2022/06/main/command" chg="del">
              <pc226:chgData name="Patterson. Gina" userId="07714dcc-6a2b-4e94-b9d5-7efe3a161256" providerId="ADAL" clId="{C62E67C3-1BF9-4875-93FB-1E13AA8D855D}" dt="2023-12-30T00:21:44.299" v="12"/>
              <pc2:cmMkLst xmlns:pc2="http://schemas.microsoft.com/office/powerpoint/2019/9/main/command">
                <pc:docMk/>
                <pc:sldMk cId="1071120775" sldId="307"/>
                <pc2:cmMk id="{DFBF8244-2EC8-4712-8BF1-1864DECCF848}"/>
              </pc2:cmMkLst>
            </pc226:cmChg>
          </p:ext>
        </pc:extLst>
      </pc:sldChg>
      <pc:sldChg chg="modSp mod">
        <pc:chgData name="Patterson. Gina" userId="07714dcc-6a2b-4e94-b9d5-7efe3a161256" providerId="ADAL" clId="{C62E67C3-1BF9-4875-93FB-1E13AA8D855D}" dt="2024-01-09T22:33:37.498" v="240"/>
        <pc:sldMkLst>
          <pc:docMk/>
          <pc:sldMk cId="3360783474" sldId="314"/>
        </pc:sldMkLst>
        <pc:spChg chg="mod">
          <ac:chgData name="Patterson. Gina" userId="07714dcc-6a2b-4e94-b9d5-7efe3a161256" providerId="ADAL" clId="{C62E67C3-1BF9-4875-93FB-1E13AA8D855D}" dt="2024-01-09T22:33:37.498" v="240"/>
          <ac:spMkLst>
            <pc:docMk/>
            <pc:sldMk cId="3360783474" sldId="314"/>
            <ac:spMk id="2" creationId="{A1D04044-15A2-67BC-7BC7-213E8B2E03FE}"/>
          </ac:spMkLst>
        </pc:spChg>
        <pc:spChg chg="mod">
          <ac:chgData name="Patterson. Gina" userId="07714dcc-6a2b-4e94-b9d5-7efe3a161256" providerId="ADAL" clId="{C62E67C3-1BF9-4875-93FB-1E13AA8D855D}" dt="2023-12-30T00:24:46.951" v="239" actId="20577"/>
          <ac:spMkLst>
            <pc:docMk/>
            <pc:sldMk cId="3360783474" sldId="314"/>
            <ac:spMk id="4" creationId="{80336D24-C71F-BD47-BA1A-1822DAA3843C}"/>
          </ac:spMkLst>
        </pc:spChg>
      </pc:sldChg>
      <pc:sldChg chg="addSp delSp modSp mod">
        <pc:chgData name="Patterson. Gina" userId="07714dcc-6a2b-4e94-b9d5-7efe3a161256" providerId="ADAL" clId="{C62E67C3-1BF9-4875-93FB-1E13AA8D855D}" dt="2024-01-16T22:41:33.249" v="259" actId="1076"/>
        <pc:sldMkLst>
          <pc:docMk/>
          <pc:sldMk cId="274008742" sldId="369"/>
        </pc:sldMkLst>
        <pc:graphicFrameChg chg="add mod">
          <ac:chgData name="Patterson. Gina" userId="07714dcc-6a2b-4e94-b9d5-7efe3a161256" providerId="ADAL" clId="{C62E67C3-1BF9-4875-93FB-1E13AA8D855D}" dt="2024-01-16T22:41:11.915" v="254"/>
          <ac:graphicFrameMkLst>
            <pc:docMk/>
            <pc:sldMk cId="274008742" sldId="369"/>
            <ac:graphicFrameMk id="6" creationId="{219A27B4-7F1F-2E2E-7152-B4F556DB10E4}"/>
          </ac:graphicFrameMkLst>
        </pc:graphicFrameChg>
        <pc:picChg chg="del">
          <ac:chgData name="Patterson. Gina" userId="07714dcc-6a2b-4e94-b9d5-7efe3a161256" providerId="ADAL" clId="{C62E67C3-1BF9-4875-93FB-1E13AA8D855D}" dt="2024-01-16T22:41:10.208" v="253" actId="478"/>
          <ac:picMkLst>
            <pc:docMk/>
            <pc:sldMk cId="274008742" sldId="369"/>
            <ac:picMk id="5" creationId="{13F82928-3C3D-24AB-D328-DD28D9DCDFEE}"/>
          </ac:picMkLst>
        </pc:picChg>
        <pc:picChg chg="add mod">
          <ac:chgData name="Patterson. Gina" userId="07714dcc-6a2b-4e94-b9d5-7efe3a161256" providerId="ADAL" clId="{C62E67C3-1BF9-4875-93FB-1E13AA8D855D}" dt="2024-01-16T22:41:33.249" v="259" actId="1076"/>
          <ac:picMkLst>
            <pc:docMk/>
            <pc:sldMk cId="274008742" sldId="369"/>
            <ac:picMk id="7" creationId="{A5241294-64EF-92A2-1273-901EFAA317C1}"/>
          </ac:picMkLst>
        </pc:picChg>
      </pc:sldChg>
      <pc:sldChg chg="addSp delSp modSp mod">
        <pc:chgData name="Patterson. Gina" userId="07714dcc-6a2b-4e94-b9d5-7efe3a161256" providerId="ADAL" clId="{C62E67C3-1BF9-4875-93FB-1E13AA8D855D}" dt="2024-01-16T22:54:27.926" v="376" actId="14100"/>
        <pc:sldMkLst>
          <pc:docMk/>
          <pc:sldMk cId="1781409000" sldId="370"/>
        </pc:sldMkLst>
        <pc:spChg chg="add mod">
          <ac:chgData name="Patterson. Gina" userId="07714dcc-6a2b-4e94-b9d5-7efe3a161256" providerId="ADAL" clId="{C62E67C3-1BF9-4875-93FB-1E13AA8D855D}" dt="2024-01-16T22:51:39.053" v="346" actId="1076"/>
          <ac:spMkLst>
            <pc:docMk/>
            <pc:sldMk cId="1781409000" sldId="370"/>
            <ac:spMk id="11" creationId="{96A25F56-F456-8C56-DBEF-A117DB646DD6}"/>
          </ac:spMkLst>
        </pc:spChg>
        <pc:spChg chg="add mod">
          <ac:chgData name="Patterson. Gina" userId="07714dcc-6a2b-4e94-b9d5-7efe3a161256" providerId="ADAL" clId="{C62E67C3-1BF9-4875-93FB-1E13AA8D855D}" dt="2024-01-16T22:52:22.940" v="358" actId="1076"/>
          <ac:spMkLst>
            <pc:docMk/>
            <pc:sldMk cId="1781409000" sldId="370"/>
            <ac:spMk id="15" creationId="{E192B0D2-8BF1-0F5C-0C6C-32BB62730557}"/>
          </ac:spMkLst>
        </pc:spChg>
        <pc:spChg chg="add mod">
          <ac:chgData name="Patterson. Gina" userId="07714dcc-6a2b-4e94-b9d5-7efe3a161256" providerId="ADAL" clId="{C62E67C3-1BF9-4875-93FB-1E13AA8D855D}" dt="2024-01-16T22:52:54.370" v="361" actId="1076"/>
          <ac:spMkLst>
            <pc:docMk/>
            <pc:sldMk cId="1781409000" sldId="370"/>
            <ac:spMk id="18" creationId="{6A9A5DB6-0CD2-D747-C7C3-4936AD5162F5}"/>
          </ac:spMkLst>
        </pc:spChg>
        <pc:spChg chg="add mod">
          <ac:chgData name="Patterson. Gina" userId="07714dcc-6a2b-4e94-b9d5-7efe3a161256" providerId="ADAL" clId="{C62E67C3-1BF9-4875-93FB-1E13AA8D855D}" dt="2024-01-16T22:54:10.540" v="374" actId="1076"/>
          <ac:spMkLst>
            <pc:docMk/>
            <pc:sldMk cId="1781409000" sldId="370"/>
            <ac:spMk id="19" creationId="{1ABA6231-364D-D670-9419-71FBD97E3415}"/>
          </ac:spMkLst>
        </pc:spChg>
        <pc:graphicFrameChg chg="del">
          <ac:chgData name="Patterson. Gina" userId="07714dcc-6a2b-4e94-b9d5-7efe3a161256" providerId="ADAL" clId="{C62E67C3-1BF9-4875-93FB-1E13AA8D855D}" dt="2024-01-16T22:46:57.379" v="260" actId="478"/>
          <ac:graphicFrameMkLst>
            <pc:docMk/>
            <pc:sldMk cId="1781409000" sldId="370"/>
            <ac:graphicFrameMk id="8" creationId="{60BDE78B-1AE9-4CCA-BE0C-851644096273}"/>
          </ac:graphicFrameMkLst>
        </pc:graphicFrameChg>
        <pc:graphicFrameChg chg="del">
          <ac:chgData name="Patterson. Gina" userId="07714dcc-6a2b-4e94-b9d5-7efe3a161256" providerId="ADAL" clId="{C62E67C3-1BF9-4875-93FB-1E13AA8D855D}" dt="2024-01-16T22:47:13.106" v="261" actId="478"/>
          <ac:graphicFrameMkLst>
            <pc:docMk/>
            <pc:sldMk cId="1781409000" sldId="370"/>
            <ac:graphicFrameMk id="9" creationId="{2F23E122-B250-425F-9813-9E34FE972EF8}"/>
          </ac:graphicFrameMkLst>
        </pc:graphicFrameChg>
        <pc:picChg chg="add mod modCrop">
          <ac:chgData name="Patterson. Gina" userId="07714dcc-6a2b-4e94-b9d5-7efe3a161256" providerId="ADAL" clId="{C62E67C3-1BF9-4875-93FB-1E13AA8D855D}" dt="2024-01-16T22:53:13.785" v="364" actId="732"/>
          <ac:picMkLst>
            <pc:docMk/>
            <pc:sldMk cId="1781409000" sldId="370"/>
            <ac:picMk id="10" creationId="{671EBF8B-4EAC-1FDB-1272-DF536F19CC25}"/>
          </ac:picMkLst>
        </pc:picChg>
        <pc:picChg chg="add mod modCrop">
          <ac:chgData name="Patterson. Gina" userId="07714dcc-6a2b-4e94-b9d5-7efe3a161256" providerId="ADAL" clId="{C62E67C3-1BF9-4875-93FB-1E13AA8D855D}" dt="2024-01-16T22:53:41.716" v="370" actId="14100"/>
          <ac:picMkLst>
            <pc:docMk/>
            <pc:sldMk cId="1781409000" sldId="370"/>
            <ac:picMk id="14" creationId="{E50AE50E-D076-F042-4D92-7CC42B7535F9}"/>
          </ac:picMkLst>
        </pc:picChg>
        <pc:picChg chg="add mod modCrop">
          <ac:chgData name="Patterson. Gina" userId="07714dcc-6a2b-4e94-b9d5-7efe3a161256" providerId="ADAL" clId="{C62E67C3-1BF9-4875-93FB-1E13AA8D855D}" dt="2024-01-16T22:53:50.496" v="372" actId="732"/>
          <ac:picMkLst>
            <pc:docMk/>
            <pc:sldMk cId="1781409000" sldId="370"/>
            <ac:picMk id="17" creationId="{59617EB9-6B48-4C06-9620-AD63955014C8}"/>
          </ac:picMkLst>
        </pc:picChg>
        <pc:picChg chg="add mod">
          <ac:chgData name="Patterson. Gina" userId="07714dcc-6a2b-4e94-b9d5-7efe3a161256" providerId="ADAL" clId="{C62E67C3-1BF9-4875-93FB-1E13AA8D855D}" dt="2024-01-16T22:54:27.926" v="376" actId="14100"/>
          <ac:picMkLst>
            <pc:docMk/>
            <pc:sldMk cId="1781409000" sldId="370"/>
            <ac:picMk id="21" creationId="{D9F73AC7-3AC8-81DA-4D6B-F8536F168A00}"/>
          </ac:picMkLst>
        </pc:picChg>
      </pc:sldChg>
      <pc:sldChg chg="addSp delSp modSp mod">
        <pc:chgData name="Patterson. Gina" userId="07714dcc-6a2b-4e94-b9d5-7efe3a161256" providerId="ADAL" clId="{C62E67C3-1BF9-4875-93FB-1E13AA8D855D}" dt="2024-01-16T23:08:36.061" v="445" actId="1076"/>
        <pc:sldMkLst>
          <pc:docMk/>
          <pc:sldMk cId="1481333786" sldId="371"/>
        </pc:sldMkLst>
        <pc:spChg chg="del">
          <ac:chgData name="Patterson. Gina" userId="07714dcc-6a2b-4e94-b9d5-7efe3a161256" providerId="ADAL" clId="{C62E67C3-1BF9-4875-93FB-1E13AA8D855D}" dt="2024-01-16T23:08:30.803" v="444" actId="478"/>
          <ac:spMkLst>
            <pc:docMk/>
            <pc:sldMk cId="1481333786" sldId="371"/>
            <ac:spMk id="12" creationId="{B503B838-DF83-D32D-975E-C0846E55BCFC}"/>
          </ac:spMkLst>
        </pc:spChg>
        <pc:spChg chg="mod">
          <ac:chgData name="Patterson. Gina" userId="07714dcc-6a2b-4e94-b9d5-7efe3a161256" providerId="ADAL" clId="{C62E67C3-1BF9-4875-93FB-1E13AA8D855D}" dt="2024-01-16T23:08:36.061" v="445" actId="1076"/>
          <ac:spMkLst>
            <pc:docMk/>
            <pc:sldMk cId="1481333786" sldId="371"/>
            <ac:spMk id="14" creationId="{0BEDC1E6-6A60-FAB6-9958-17CA94182AD4}"/>
          </ac:spMkLst>
        </pc:spChg>
        <pc:spChg chg="mod">
          <ac:chgData name="Patterson. Gina" userId="07714dcc-6a2b-4e94-b9d5-7efe3a161256" providerId="ADAL" clId="{C62E67C3-1BF9-4875-93FB-1E13AA8D855D}" dt="2024-01-16T23:05:13.705" v="433" actId="1076"/>
          <ac:spMkLst>
            <pc:docMk/>
            <pc:sldMk cId="1481333786" sldId="371"/>
            <ac:spMk id="15" creationId="{D38C051F-A6A0-5B60-61B3-5B0400A39536}"/>
          </ac:spMkLst>
        </pc:spChg>
        <pc:graphicFrameChg chg="add mod">
          <ac:chgData name="Patterson. Gina" userId="07714dcc-6a2b-4e94-b9d5-7efe3a161256" providerId="ADAL" clId="{C62E67C3-1BF9-4875-93FB-1E13AA8D855D}" dt="2024-01-16T23:08:20.549" v="442"/>
          <ac:graphicFrameMkLst>
            <pc:docMk/>
            <pc:sldMk cId="1481333786" sldId="371"/>
            <ac:graphicFrameMk id="5" creationId="{A00526C5-A14F-D2A2-BF1A-E8D666D88E2D}"/>
          </ac:graphicFrameMkLst>
        </pc:graphicFrameChg>
        <pc:graphicFrameChg chg="del">
          <ac:chgData name="Patterson. Gina" userId="07714dcc-6a2b-4e94-b9d5-7efe3a161256" providerId="ADAL" clId="{C62E67C3-1BF9-4875-93FB-1E13AA8D855D}" dt="2024-01-16T23:04:43.921" v="427" actId="478"/>
          <ac:graphicFrameMkLst>
            <pc:docMk/>
            <pc:sldMk cId="1481333786" sldId="371"/>
            <ac:graphicFrameMk id="6" creationId="{3BA1E659-7AF3-DB66-E4EC-A8C9D8B6B012}"/>
          </ac:graphicFrameMkLst>
        </pc:graphicFrameChg>
        <pc:graphicFrameChg chg="mod">
          <ac:chgData name="Patterson. Gina" userId="07714dcc-6a2b-4e94-b9d5-7efe3a161256" providerId="ADAL" clId="{C62E67C3-1BF9-4875-93FB-1E13AA8D855D}" dt="2024-01-16T23:05:06.821" v="432" actId="1076"/>
          <ac:graphicFrameMkLst>
            <pc:docMk/>
            <pc:sldMk cId="1481333786" sldId="371"/>
            <ac:graphicFrameMk id="7" creationId="{93129179-AF6F-43D7-9A8C-7A4693C9BB8A}"/>
          </ac:graphicFrameMkLst>
        </pc:graphicFrameChg>
        <pc:graphicFrameChg chg="mod">
          <ac:chgData name="Patterson. Gina" userId="07714dcc-6a2b-4e94-b9d5-7efe3a161256" providerId="ADAL" clId="{C62E67C3-1BF9-4875-93FB-1E13AA8D855D}" dt="2024-01-16T23:05:13.705" v="433" actId="1076"/>
          <ac:graphicFrameMkLst>
            <pc:docMk/>
            <pc:sldMk cId="1481333786" sldId="371"/>
            <ac:graphicFrameMk id="9" creationId="{A00526C5-A14F-D2A2-BF1A-E8D666D88E2D}"/>
          </ac:graphicFrameMkLst>
        </pc:graphicFrameChg>
      </pc:sldChg>
      <pc:sldChg chg="addSp delSp modSp mod delCm">
        <pc:chgData name="Patterson. Gina" userId="07714dcc-6a2b-4e94-b9d5-7efe3a161256" providerId="ADAL" clId="{C62E67C3-1BF9-4875-93FB-1E13AA8D855D}" dt="2024-01-16T23:01:02.894" v="426"/>
        <pc:sldMkLst>
          <pc:docMk/>
          <pc:sldMk cId="1490555468" sldId="372"/>
        </pc:sldMkLst>
        <pc:spChg chg="del">
          <ac:chgData name="Patterson. Gina" userId="07714dcc-6a2b-4e94-b9d5-7efe3a161256" providerId="ADAL" clId="{C62E67C3-1BF9-4875-93FB-1E13AA8D855D}" dt="2024-01-16T22:58:47.606" v="385" actId="478"/>
          <ac:spMkLst>
            <pc:docMk/>
            <pc:sldMk cId="1490555468" sldId="372"/>
            <ac:spMk id="6" creationId="{DCB5BEDA-A997-A51F-970B-D6DCA4D67A4E}"/>
          </ac:spMkLst>
        </pc:spChg>
        <pc:spChg chg="del">
          <ac:chgData name="Patterson. Gina" userId="07714dcc-6a2b-4e94-b9d5-7efe3a161256" providerId="ADAL" clId="{C62E67C3-1BF9-4875-93FB-1E13AA8D855D}" dt="2024-01-16T22:58:47.606" v="385" actId="478"/>
          <ac:spMkLst>
            <pc:docMk/>
            <pc:sldMk cId="1490555468" sldId="372"/>
            <ac:spMk id="11" creationId="{80C2DA29-01D4-0D2C-889C-93907C1493C4}"/>
          </ac:spMkLst>
        </pc:spChg>
        <pc:spChg chg="del">
          <ac:chgData name="Patterson. Gina" userId="07714dcc-6a2b-4e94-b9d5-7efe3a161256" providerId="ADAL" clId="{C62E67C3-1BF9-4875-93FB-1E13AA8D855D}" dt="2024-01-16T22:58:47.606" v="385" actId="478"/>
          <ac:spMkLst>
            <pc:docMk/>
            <pc:sldMk cId="1490555468" sldId="372"/>
            <ac:spMk id="12" creationId="{8E73178C-32CE-EA5C-9E0E-A6AFC9EC0B89}"/>
          </ac:spMkLst>
        </pc:spChg>
        <pc:spChg chg="del">
          <ac:chgData name="Patterson. Gina" userId="07714dcc-6a2b-4e94-b9d5-7efe3a161256" providerId="ADAL" clId="{C62E67C3-1BF9-4875-93FB-1E13AA8D855D}" dt="2024-01-16T22:59:37.613" v="403" actId="478"/>
          <ac:spMkLst>
            <pc:docMk/>
            <pc:sldMk cId="1490555468" sldId="372"/>
            <ac:spMk id="14" creationId="{447B83A2-4008-D85A-F743-E66A7D76A6BC}"/>
          </ac:spMkLst>
        </pc:spChg>
        <pc:spChg chg="del">
          <ac:chgData name="Patterson. Gina" userId="07714dcc-6a2b-4e94-b9d5-7efe3a161256" providerId="ADAL" clId="{C62E67C3-1BF9-4875-93FB-1E13AA8D855D}" dt="2024-01-16T22:58:57.370" v="389" actId="478"/>
          <ac:spMkLst>
            <pc:docMk/>
            <pc:sldMk cId="1490555468" sldId="372"/>
            <ac:spMk id="17" creationId="{91DC3CBD-821C-8266-18F0-57E3D5B0D48E}"/>
          </ac:spMkLst>
        </pc:spChg>
        <pc:spChg chg="del mod">
          <ac:chgData name="Patterson. Gina" userId="07714dcc-6a2b-4e94-b9d5-7efe3a161256" providerId="ADAL" clId="{C62E67C3-1BF9-4875-93FB-1E13AA8D855D}" dt="2024-01-16T22:59:10.261" v="397"/>
          <ac:spMkLst>
            <pc:docMk/>
            <pc:sldMk cId="1490555468" sldId="372"/>
            <ac:spMk id="18" creationId="{91AEAA72-C941-1EC4-128C-4CEAEADCC718}"/>
          </ac:spMkLst>
        </pc:spChg>
        <pc:spChg chg="del">
          <ac:chgData name="Patterson. Gina" userId="07714dcc-6a2b-4e94-b9d5-7efe3a161256" providerId="ADAL" clId="{C62E67C3-1BF9-4875-93FB-1E13AA8D855D}" dt="2024-01-16T22:58:57.370" v="389" actId="478"/>
          <ac:spMkLst>
            <pc:docMk/>
            <pc:sldMk cId="1490555468" sldId="372"/>
            <ac:spMk id="19" creationId="{AB0C9E11-D937-6A5C-7695-353799A0A4DD}"/>
          </ac:spMkLst>
        </pc:spChg>
        <pc:spChg chg="del mod">
          <ac:chgData name="Patterson. Gina" userId="07714dcc-6a2b-4e94-b9d5-7efe3a161256" providerId="ADAL" clId="{C62E67C3-1BF9-4875-93FB-1E13AA8D855D}" dt="2024-01-16T22:59:05.387" v="392" actId="478"/>
          <ac:spMkLst>
            <pc:docMk/>
            <pc:sldMk cId="1490555468" sldId="372"/>
            <ac:spMk id="20" creationId="{715B50D4-53CB-5860-F1F4-DCF6F8B922F9}"/>
          </ac:spMkLst>
        </pc:spChg>
        <pc:spChg chg="del">
          <ac:chgData name="Patterson. Gina" userId="07714dcc-6a2b-4e94-b9d5-7efe3a161256" providerId="ADAL" clId="{C62E67C3-1BF9-4875-93FB-1E13AA8D855D}" dt="2024-01-16T22:58:57.370" v="389" actId="478"/>
          <ac:spMkLst>
            <pc:docMk/>
            <pc:sldMk cId="1490555468" sldId="372"/>
            <ac:spMk id="21" creationId="{52FD7E10-2F1A-8971-334A-1172D48B77C4}"/>
          </ac:spMkLst>
        </pc:spChg>
        <pc:spChg chg="del">
          <ac:chgData name="Patterson. Gina" userId="07714dcc-6a2b-4e94-b9d5-7efe3a161256" providerId="ADAL" clId="{C62E67C3-1BF9-4875-93FB-1E13AA8D855D}" dt="2024-01-16T22:59:01.806" v="390" actId="478"/>
          <ac:spMkLst>
            <pc:docMk/>
            <pc:sldMk cId="1490555468" sldId="372"/>
            <ac:spMk id="22" creationId="{3F4A5FB0-BF5E-CF80-81AB-DC9BC1196500}"/>
          </ac:spMkLst>
        </pc:spChg>
        <pc:spChg chg="add del mod">
          <ac:chgData name="Patterson. Gina" userId="07714dcc-6a2b-4e94-b9d5-7efe3a161256" providerId="ADAL" clId="{C62E67C3-1BF9-4875-93FB-1E13AA8D855D}" dt="2024-01-16T22:58:53.247" v="388" actId="478"/>
          <ac:spMkLst>
            <pc:docMk/>
            <pc:sldMk cId="1490555468" sldId="372"/>
            <ac:spMk id="24" creationId="{D5CF7147-507C-958D-EA55-0E39C7FAA742}"/>
          </ac:spMkLst>
        </pc:spChg>
        <pc:spChg chg="add mod">
          <ac:chgData name="Patterson. Gina" userId="07714dcc-6a2b-4e94-b9d5-7efe3a161256" providerId="ADAL" clId="{C62E67C3-1BF9-4875-93FB-1E13AA8D855D}" dt="2024-01-16T22:58:41.397" v="384"/>
          <ac:spMkLst>
            <pc:docMk/>
            <pc:sldMk cId="1490555468" sldId="372"/>
            <ac:spMk id="25" creationId="{D4A6FC69-2AF8-71AC-AD56-899906D34153}"/>
          </ac:spMkLst>
        </pc:spChg>
        <pc:spChg chg="add mod">
          <ac:chgData name="Patterson. Gina" userId="07714dcc-6a2b-4e94-b9d5-7efe3a161256" providerId="ADAL" clId="{C62E67C3-1BF9-4875-93FB-1E13AA8D855D}" dt="2024-01-16T22:58:41.397" v="384"/>
          <ac:spMkLst>
            <pc:docMk/>
            <pc:sldMk cId="1490555468" sldId="372"/>
            <ac:spMk id="26" creationId="{B1F051A4-E8DC-246D-1D1D-C3AE01E81A4B}"/>
          </ac:spMkLst>
        </pc:spChg>
        <pc:spChg chg="add mod">
          <ac:chgData name="Patterson. Gina" userId="07714dcc-6a2b-4e94-b9d5-7efe3a161256" providerId="ADAL" clId="{C62E67C3-1BF9-4875-93FB-1E13AA8D855D}" dt="2024-01-16T23:00:47.730" v="422" actId="1076"/>
          <ac:spMkLst>
            <pc:docMk/>
            <pc:sldMk cId="1490555468" sldId="372"/>
            <ac:spMk id="27" creationId="{CE690A9D-A9F6-902B-BE88-956ED337D645}"/>
          </ac:spMkLst>
        </pc:spChg>
        <pc:spChg chg="add mod">
          <ac:chgData name="Patterson. Gina" userId="07714dcc-6a2b-4e94-b9d5-7efe3a161256" providerId="ADAL" clId="{C62E67C3-1BF9-4875-93FB-1E13AA8D855D}" dt="2024-01-16T23:01:00.146" v="425" actId="1076"/>
          <ac:spMkLst>
            <pc:docMk/>
            <pc:sldMk cId="1490555468" sldId="372"/>
            <ac:spMk id="28" creationId="{B33512AF-27CC-EC2D-C4E1-D0EDFC79883A}"/>
          </ac:spMkLst>
        </pc:spChg>
        <pc:graphicFrameChg chg="del mod">
          <ac:chgData name="Patterson. Gina" userId="07714dcc-6a2b-4e94-b9d5-7efe3a161256" providerId="ADAL" clId="{C62E67C3-1BF9-4875-93FB-1E13AA8D855D}" dt="2024-01-16T22:58:20.840" v="380" actId="478"/>
          <ac:graphicFrameMkLst>
            <pc:docMk/>
            <pc:sldMk cId="1490555468" sldId="372"/>
            <ac:graphicFrameMk id="7" creationId="{D6A03791-A774-309C-CC24-0685C8390D19}"/>
          </ac:graphicFrameMkLst>
        </pc:graphicFrameChg>
        <pc:graphicFrameChg chg="del">
          <ac:chgData name="Patterson. Gina" userId="07714dcc-6a2b-4e94-b9d5-7efe3a161256" providerId="ADAL" clId="{C62E67C3-1BF9-4875-93FB-1E13AA8D855D}" dt="2024-01-16T22:58:21.836" v="381" actId="478"/>
          <ac:graphicFrameMkLst>
            <pc:docMk/>
            <pc:sldMk cId="1490555468" sldId="372"/>
            <ac:graphicFrameMk id="8" creationId="{42663985-90F6-F43E-460C-8D0D59F985EC}"/>
          </ac:graphicFrameMkLst>
        </pc:graphicFrameChg>
        <pc:graphicFrameChg chg="del">
          <ac:chgData name="Patterson. Gina" userId="07714dcc-6a2b-4e94-b9d5-7efe3a161256" providerId="ADAL" clId="{C62E67C3-1BF9-4875-93FB-1E13AA8D855D}" dt="2024-01-16T22:58:22.803" v="382" actId="478"/>
          <ac:graphicFrameMkLst>
            <pc:docMk/>
            <pc:sldMk cId="1490555468" sldId="372"/>
            <ac:graphicFrameMk id="9" creationId="{9DB41FB9-20AA-4B95-9F9F-84C2DDE9009E}"/>
          </ac:graphicFrameMkLst>
        </pc:graphicFrameChg>
        <pc:graphicFrameChg chg="del">
          <ac:chgData name="Patterson. Gina" userId="07714dcc-6a2b-4e94-b9d5-7efe3a161256" providerId="ADAL" clId="{C62E67C3-1BF9-4875-93FB-1E13AA8D855D}" dt="2024-01-16T22:58:23.857" v="383" actId="478"/>
          <ac:graphicFrameMkLst>
            <pc:docMk/>
            <pc:sldMk cId="1490555468" sldId="372"/>
            <ac:graphicFrameMk id="10" creationId="{FAF20ED1-94DE-4F62-B7FE-AFDBE622981B}"/>
          </ac:graphicFrameMkLst>
        </pc:graphicFrameChg>
        <pc:picChg chg="add mod">
          <ac:chgData name="Patterson. Gina" userId="07714dcc-6a2b-4e94-b9d5-7efe3a161256" providerId="ADAL" clId="{C62E67C3-1BF9-4875-93FB-1E13AA8D855D}" dt="2024-01-16T22:59:35.415" v="402" actId="14100"/>
          <ac:picMkLst>
            <pc:docMk/>
            <pc:sldMk cId="1490555468" sldId="372"/>
            <ac:picMk id="30" creationId="{4820E469-0E71-E906-3992-B024AA1F9A68}"/>
          </ac:picMkLst>
        </pc:picChg>
        <pc:picChg chg="add mod">
          <ac:chgData name="Patterson. Gina" userId="07714dcc-6a2b-4e94-b9d5-7efe3a161256" providerId="ADAL" clId="{C62E67C3-1BF9-4875-93FB-1E13AA8D855D}" dt="2024-01-16T22:59:56.192" v="408" actId="1076"/>
          <ac:picMkLst>
            <pc:docMk/>
            <pc:sldMk cId="1490555468" sldId="372"/>
            <ac:picMk id="32" creationId="{CAFA16D8-A14A-022C-DF71-0BCB8974FE03}"/>
          </ac:picMkLst>
        </pc:picChg>
        <pc:picChg chg="add mod">
          <ac:chgData name="Patterson. Gina" userId="07714dcc-6a2b-4e94-b9d5-7efe3a161256" providerId="ADAL" clId="{C62E67C3-1BF9-4875-93FB-1E13AA8D855D}" dt="2024-01-16T23:00:43.224" v="421" actId="1076"/>
          <ac:picMkLst>
            <pc:docMk/>
            <pc:sldMk cId="1490555468" sldId="372"/>
            <ac:picMk id="34" creationId="{6C5C0F58-FCF9-4058-2938-27CA018EAC1C}"/>
          </ac:picMkLst>
        </pc:picChg>
        <pc:picChg chg="add mod">
          <ac:chgData name="Patterson. Gina" userId="07714dcc-6a2b-4e94-b9d5-7efe3a161256" providerId="ADAL" clId="{C62E67C3-1BF9-4875-93FB-1E13AA8D855D}" dt="2024-01-16T23:00:55.848" v="424" actId="1076"/>
          <ac:picMkLst>
            <pc:docMk/>
            <pc:sldMk cId="1490555468" sldId="372"/>
            <ac:picMk id="36" creationId="{03E0A166-EF25-87F2-9C48-C315F83E477F}"/>
          </ac:picMkLst>
        </pc:picChg>
        <pc:extLst>
          <p:ext xmlns:p="http://schemas.openxmlformats.org/presentationml/2006/main" uri="{D6D511B9-2390-475A-947B-AFAB55BFBCF1}">
            <pc226:cmChg xmlns:pc226="http://schemas.microsoft.com/office/powerpoint/2022/06/main/command" chg="del">
              <pc226:chgData name="Patterson. Gina" userId="07714dcc-6a2b-4e94-b9d5-7efe3a161256" providerId="ADAL" clId="{C62E67C3-1BF9-4875-93FB-1E13AA8D855D}" dt="2024-01-16T23:01:02.894" v="426"/>
              <pc2:cmMkLst xmlns:pc2="http://schemas.microsoft.com/office/powerpoint/2019/9/main/command">
                <pc:docMk/>
                <pc:sldMk cId="1490555468" sldId="372"/>
                <pc2:cmMk id="{272087F9-9CC5-4B44-9728-2F09E9B12318}"/>
              </pc2:cmMkLst>
            </pc226:cmChg>
          </p:ext>
        </pc:extLst>
      </pc:sldChg>
    </pc:docChg>
  </pc:docChgLst>
  <pc:docChgLst>
    <pc:chgData name="Patterson. Gina" userId="S::pattersongi@saccounty.gov::07714dcc-6a2b-4e94-b9d5-7efe3a161256" providerId="AD" clId="Web-{EE41727C-719C-7914-3AB9-9EAD46EA024E}"/>
    <pc:docChg chg="modSld">
      <pc:chgData name="Patterson. Gina" userId="S::pattersongi@saccounty.gov::07714dcc-6a2b-4e94-b9d5-7efe3a161256" providerId="AD" clId="Web-{EE41727C-719C-7914-3AB9-9EAD46EA024E}" dt="2024-03-19T17:44:49.549" v="13" actId="14100"/>
      <pc:docMkLst>
        <pc:docMk/>
      </pc:docMkLst>
      <pc:sldChg chg="modSp">
        <pc:chgData name="Patterson. Gina" userId="S::pattersongi@saccounty.gov::07714dcc-6a2b-4e94-b9d5-7efe3a161256" providerId="AD" clId="Web-{EE41727C-719C-7914-3AB9-9EAD46EA024E}" dt="2024-03-19T17:42:48.969" v="1" actId="20577"/>
        <pc:sldMkLst>
          <pc:docMk/>
          <pc:sldMk cId="2014087326" sldId="305"/>
        </pc:sldMkLst>
        <pc:spChg chg="mod">
          <ac:chgData name="Patterson. Gina" userId="S::pattersongi@saccounty.gov::07714dcc-6a2b-4e94-b9d5-7efe3a161256" providerId="AD" clId="Web-{EE41727C-719C-7914-3AB9-9EAD46EA024E}" dt="2024-03-19T17:42:48.969" v="1" actId="20577"/>
          <ac:spMkLst>
            <pc:docMk/>
            <pc:sldMk cId="2014087326" sldId="305"/>
            <ac:spMk id="6" creationId="{3EF9378B-4B87-8C1A-E45E-7B5956DD0BA3}"/>
          </ac:spMkLst>
        </pc:spChg>
      </pc:sldChg>
      <pc:sldChg chg="modSp">
        <pc:chgData name="Patterson. Gina" userId="S::pattersongi@saccounty.gov::07714dcc-6a2b-4e94-b9d5-7efe3a161256" providerId="AD" clId="Web-{EE41727C-719C-7914-3AB9-9EAD46EA024E}" dt="2024-03-19T17:44:49.549" v="13" actId="14100"/>
        <pc:sldMkLst>
          <pc:docMk/>
          <pc:sldMk cId="274008742" sldId="369"/>
        </pc:sldMkLst>
        <pc:spChg chg="mod">
          <ac:chgData name="Patterson. Gina" userId="S::pattersongi@saccounty.gov::07714dcc-6a2b-4e94-b9d5-7efe3a161256" providerId="AD" clId="Web-{EE41727C-719C-7914-3AB9-9EAD46EA024E}" dt="2024-03-19T17:44:49.549" v="13" actId="14100"/>
          <ac:spMkLst>
            <pc:docMk/>
            <pc:sldMk cId="274008742" sldId="369"/>
            <ac:spMk id="2" creationId="{51D5648F-2C26-AF69-464B-6C3AEF0C94E4}"/>
          </ac:spMkLst>
        </pc:spChg>
        <pc:picChg chg="mod">
          <ac:chgData name="Patterson. Gina" userId="S::pattersongi@saccounty.gov::07714dcc-6a2b-4e94-b9d5-7efe3a161256" providerId="AD" clId="Web-{EE41727C-719C-7914-3AB9-9EAD46EA024E}" dt="2024-03-19T17:44:45.643" v="12" actId="1076"/>
          <ac:picMkLst>
            <pc:docMk/>
            <pc:sldMk cId="274008742" sldId="369"/>
            <ac:picMk id="6" creationId="{6BFEDBF4-D539-521D-C7E1-B986D0EF6C24}"/>
          </ac:picMkLst>
        </pc:picChg>
      </pc:sldChg>
      <pc:sldChg chg="modSp">
        <pc:chgData name="Patterson. Gina" userId="S::pattersongi@saccounty.gov::07714dcc-6a2b-4e94-b9d5-7efe3a161256" providerId="AD" clId="Web-{EE41727C-719C-7914-3AB9-9EAD46EA024E}" dt="2024-03-19T17:43:40.095" v="2" actId="20577"/>
        <pc:sldMkLst>
          <pc:docMk/>
          <pc:sldMk cId="1481333786" sldId="371"/>
        </pc:sldMkLst>
        <pc:spChg chg="mod">
          <ac:chgData name="Patterson. Gina" userId="S::pattersongi@saccounty.gov::07714dcc-6a2b-4e94-b9d5-7efe3a161256" providerId="AD" clId="Web-{EE41727C-719C-7914-3AB9-9EAD46EA024E}" dt="2024-03-19T17:43:40.095" v="2" actId="20577"/>
          <ac:spMkLst>
            <pc:docMk/>
            <pc:sldMk cId="1481333786" sldId="371"/>
            <ac:spMk id="2" creationId="{AD1B524D-D4BE-2A2C-8210-FF056147D5D6}"/>
          </ac:spMkLst>
        </pc:spChg>
      </pc:sldChg>
      <pc:sldChg chg="modSp">
        <pc:chgData name="Patterson. Gina" userId="S::pattersongi@saccounty.gov::07714dcc-6a2b-4e94-b9d5-7efe3a161256" providerId="AD" clId="Web-{EE41727C-719C-7914-3AB9-9EAD46EA024E}" dt="2024-03-19T17:44:18.908" v="9" actId="14100"/>
        <pc:sldMkLst>
          <pc:docMk/>
          <pc:sldMk cId="2074862877" sldId="377"/>
        </pc:sldMkLst>
        <pc:spChg chg="mod">
          <ac:chgData name="Patterson. Gina" userId="S::pattersongi@saccounty.gov::07714dcc-6a2b-4e94-b9d5-7efe3a161256" providerId="AD" clId="Web-{EE41727C-719C-7914-3AB9-9EAD46EA024E}" dt="2024-03-19T17:44:18.908" v="9" actId="14100"/>
          <ac:spMkLst>
            <pc:docMk/>
            <pc:sldMk cId="2074862877" sldId="377"/>
            <ac:spMk id="5" creationId="{166CE089-17E1-A0C6-7BB2-11ADCABC8F1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saccounty.sharepoint.com/sites/DHS-DirectorsOfficeSpecialProjects-SCHA/Shared%20Documents/SCHA/3a.%20General%20Meetings/01.2024/Medi-Cal%20Redetermination%20October%20Data%20for%20Jan%20Mtg%20-%20GP%20Analy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saccounty.sharepoint.com/sites/DHS-DirectorsOfficeSpecialProjects-SCHA/Shared%20Documents/SCHA/3a.%20General%20Meetings/03.2024/Medi-Cal%20Redetermination%20January%20Data%20for%20March%20Mtg%20-%20GP%20Analysi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dhsintra\dhcs\EXECDIRS\EXECDIRSGroups\Associate%20Director%20DHCS\OMII\Data\Enrollment\2023%20MA%20Enrollment\October%202023%20Enrollment\CA%20Full%20Duals%20MA%20Plan%20Enrollment%20Total%20October%202023+OMII%20Edi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t>October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3"/>
          <c:order val="3"/>
          <c:tx>
            <c:strRef>
              <c:f>'[Medi-Cal Redetermination October Data for Jan Mtg - GP Analysis.xlsx]Discontinuance Reasons'!$E$1</c:f>
              <c:strCache>
                <c:ptCount val="1"/>
                <c:pt idx="0">
                  <c:v>October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C66-4853-A6E7-B42B3A85B4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C66-4853-A6E7-B42B3A85B4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C66-4853-A6E7-B42B3A85B4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C66-4853-A6E7-B42B3A85B4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C66-4853-A6E7-B42B3A85B45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C66-4853-A6E7-B42B3A85B457}"/>
              </c:ext>
            </c:extLst>
          </c:dPt>
          <c:cat>
            <c:strRef>
              <c:f>'[Medi-Cal Redetermination October Data for Jan Mtg - GP Analysis.xlsx]Discontinuance Reasons'!$A$2:$A$7</c:f>
              <c:strCache>
                <c:ptCount val="6"/>
                <c:pt idx="0">
                  <c:v>Procedural</c:v>
                </c:pt>
                <c:pt idx="1">
                  <c:v>Excess Income</c:v>
                </c:pt>
                <c:pt idx="2">
                  <c:v>California Residency</c:v>
                </c:pt>
                <c:pt idx="3">
                  <c:v>Voluntary Withdrawal</c:v>
                </c:pt>
                <c:pt idx="4">
                  <c:v>Deceased</c:v>
                </c:pt>
                <c:pt idx="5">
                  <c:v>Other Reasons</c:v>
                </c:pt>
              </c:strCache>
            </c:strRef>
          </c:cat>
          <c:val>
            <c:numRef>
              <c:f>'[Medi-Cal Redetermination October Data for Jan Mtg - GP Analysis.xlsx]Discontinuance Reasons'!$E$2:$E$7</c:f>
              <c:numCache>
                <c:formatCode>General</c:formatCode>
                <c:ptCount val="6"/>
                <c:pt idx="0">
                  <c:v>7883</c:v>
                </c:pt>
                <c:pt idx="1">
                  <c:v>278</c:v>
                </c:pt>
                <c:pt idx="3">
                  <c:v>239</c:v>
                </c:pt>
                <c:pt idx="4">
                  <c:v>60</c:v>
                </c:pt>
                <c:pt idx="5">
                  <c:v>410</c:v>
                </c:pt>
              </c:numCache>
            </c:numRef>
          </c:val>
          <c:extLst>
            <c:ext xmlns:c16="http://schemas.microsoft.com/office/drawing/2014/chart" uri="{C3380CC4-5D6E-409C-BE32-E72D297353CC}">
              <c16:uniqueId val="{0000000C-6C66-4853-A6E7-B42B3A85B457}"/>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'[Medi-Cal Redetermination October Data for Jan Mtg - GP Analysis.xlsx]Discontinuance Reasons'!$B$1</c15:sqref>
                        </c15:formulaRef>
                      </c:ext>
                    </c:extLst>
                    <c:strCache>
                      <c:ptCount val="1"/>
                      <c:pt idx="0">
                        <c:v>July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6C66-4853-A6E7-B42B3A85B4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6C66-4853-A6E7-B42B3A85B4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6C66-4853-A6E7-B42B3A85B4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6C66-4853-A6E7-B42B3A85B4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6C66-4853-A6E7-B42B3A85B45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6C66-4853-A6E7-B42B3A85B457}"/>
                    </c:ext>
                  </c:extLst>
                </c:dPt>
                <c:cat>
                  <c:strRef>
                    <c:extLst>
                      <c:ext uri="{02D57815-91ED-43cb-92C2-25804820EDAC}">
                        <c15:formulaRef>
                          <c15:sqref>'[Medi-Cal Redetermination October Data for Jan Mtg - GP Analysis.xlsx]Discontinuance Reasons'!$A$2:$A$7</c15:sqref>
                        </c15:formulaRef>
                      </c:ext>
                    </c:extLst>
                    <c:strCache>
                      <c:ptCount val="6"/>
                      <c:pt idx="0">
                        <c:v>Procedural</c:v>
                      </c:pt>
                      <c:pt idx="1">
                        <c:v>Excess Income</c:v>
                      </c:pt>
                      <c:pt idx="2">
                        <c:v>California Residency</c:v>
                      </c:pt>
                      <c:pt idx="3">
                        <c:v>Voluntary Withdrawal</c:v>
                      </c:pt>
                      <c:pt idx="4">
                        <c:v>Deceased</c:v>
                      </c:pt>
                      <c:pt idx="5">
                        <c:v>Other Reasons</c:v>
                      </c:pt>
                    </c:strCache>
                  </c:strRef>
                </c:cat>
                <c:val>
                  <c:numRef>
                    <c:extLst>
                      <c:ext uri="{02D57815-91ED-43cb-92C2-25804820EDAC}">
                        <c15:formulaRef>
                          <c15:sqref>'[Medi-Cal Redetermination October Data for Jan Mtg - GP Analysis.xlsx]Discontinuance Reasons'!$B$2:$B$7</c15:sqref>
                        </c15:formulaRef>
                      </c:ext>
                    </c:extLst>
                    <c:numCache>
                      <c:formatCode>General</c:formatCode>
                      <c:ptCount val="6"/>
                      <c:pt idx="0">
                        <c:v>7777</c:v>
                      </c:pt>
                      <c:pt idx="1">
                        <c:v>403</c:v>
                      </c:pt>
                      <c:pt idx="2">
                        <c:v>0</c:v>
                      </c:pt>
                      <c:pt idx="3">
                        <c:v>297</c:v>
                      </c:pt>
                      <c:pt idx="5">
                        <c:v>570</c:v>
                      </c:pt>
                    </c:numCache>
                  </c:numRef>
                </c:val>
                <c:extLst>
                  <c:ext xmlns:c16="http://schemas.microsoft.com/office/drawing/2014/chart" uri="{C3380CC4-5D6E-409C-BE32-E72D297353CC}">
                    <c16:uniqueId val="{00000019-6C66-4853-A6E7-B42B3A85B457}"/>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'[Medi-Cal Redetermination October Data for Jan Mtg - GP Analysis.xlsx]Discontinuance Reasons'!$C$1</c15:sqref>
                        </c15:formulaRef>
                      </c:ext>
                    </c:extLst>
                    <c:strCache>
                      <c:ptCount val="1"/>
                      <c:pt idx="0">
                        <c:v>August</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B-6C66-4853-A6E7-B42B3A85B45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D-6C66-4853-A6E7-B42B3A85B45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F-6C66-4853-A6E7-B42B3A85B45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1-6C66-4853-A6E7-B42B3A85B45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3-6C66-4853-A6E7-B42B3A85B457}"/>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25-6C66-4853-A6E7-B42B3A85B457}"/>
                    </c:ext>
                  </c:extLst>
                </c:dPt>
                <c:cat>
                  <c:strRef>
                    <c:extLst xmlns:c15="http://schemas.microsoft.com/office/drawing/2012/chart">
                      <c:ext xmlns:c15="http://schemas.microsoft.com/office/drawing/2012/chart" uri="{02D57815-91ED-43cb-92C2-25804820EDAC}">
                        <c15:formulaRef>
                          <c15:sqref>'[Medi-Cal Redetermination October Data for Jan Mtg - GP Analysis.xlsx]Discontinuance Reasons'!$A$2:$A$7</c15:sqref>
                        </c15:formulaRef>
                      </c:ext>
                    </c:extLst>
                    <c:strCache>
                      <c:ptCount val="6"/>
                      <c:pt idx="0">
                        <c:v>Procedural</c:v>
                      </c:pt>
                      <c:pt idx="1">
                        <c:v>Excess Income</c:v>
                      </c:pt>
                      <c:pt idx="2">
                        <c:v>California Residency</c:v>
                      </c:pt>
                      <c:pt idx="3">
                        <c:v>Voluntary Withdrawal</c:v>
                      </c:pt>
                      <c:pt idx="4">
                        <c:v>Deceased</c:v>
                      </c:pt>
                      <c:pt idx="5">
                        <c:v>Other Reasons</c:v>
                      </c:pt>
                    </c:strCache>
                  </c:strRef>
                </c:cat>
                <c:val>
                  <c:numRef>
                    <c:extLst xmlns:c15="http://schemas.microsoft.com/office/drawing/2012/chart">
                      <c:ext xmlns:c15="http://schemas.microsoft.com/office/drawing/2012/chart" uri="{02D57815-91ED-43cb-92C2-25804820EDAC}">
                        <c15:formulaRef>
                          <c15:sqref>'[Medi-Cal Redetermination October Data for Jan Mtg - GP Analysis.xlsx]Discontinuance Reasons'!$C$2:$C$7</c15:sqref>
                        </c15:formulaRef>
                      </c:ext>
                    </c:extLst>
                    <c:numCache>
                      <c:formatCode>General</c:formatCode>
                      <c:ptCount val="6"/>
                      <c:pt idx="0">
                        <c:v>8013</c:v>
                      </c:pt>
                      <c:pt idx="1">
                        <c:v>364</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26-6C66-4853-A6E7-B42B3A85B457}"/>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'[Medi-Cal Redetermination October Data for Jan Mtg - GP Analysis.xlsx]Discontinuance Reasons'!$D$1</c15:sqref>
                        </c15:formulaRef>
                      </c:ext>
                    </c:extLst>
                    <c:strCache>
                      <c:ptCount val="1"/>
                      <c:pt idx="0">
                        <c:v>September</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8-6C66-4853-A6E7-B42B3A85B457}"/>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A-6C66-4853-A6E7-B42B3A85B457}"/>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C-6C66-4853-A6E7-B42B3A85B457}"/>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E-6C66-4853-A6E7-B42B3A85B457}"/>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0-6C66-4853-A6E7-B42B3A85B457}"/>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2-6C66-4853-A6E7-B42B3A85B457}"/>
                    </c:ext>
                  </c:extLst>
                </c:dPt>
                <c:cat>
                  <c:strRef>
                    <c:extLst xmlns:c15="http://schemas.microsoft.com/office/drawing/2012/chart">
                      <c:ext xmlns:c15="http://schemas.microsoft.com/office/drawing/2012/chart" uri="{02D57815-91ED-43cb-92C2-25804820EDAC}">
                        <c15:formulaRef>
                          <c15:sqref>'[Medi-Cal Redetermination October Data for Jan Mtg - GP Analysis.xlsx]Discontinuance Reasons'!$A$2:$A$7</c15:sqref>
                        </c15:formulaRef>
                      </c:ext>
                    </c:extLst>
                    <c:strCache>
                      <c:ptCount val="6"/>
                      <c:pt idx="0">
                        <c:v>Procedural</c:v>
                      </c:pt>
                      <c:pt idx="1">
                        <c:v>Excess Income</c:v>
                      </c:pt>
                      <c:pt idx="2">
                        <c:v>California Residency</c:v>
                      </c:pt>
                      <c:pt idx="3">
                        <c:v>Voluntary Withdrawal</c:v>
                      </c:pt>
                      <c:pt idx="4">
                        <c:v>Deceased</c:v>
                      </c:pt>
                      <c:pt idx="5">
                        <c:v>Other Reasons</c:v>
                      </c:pt>
                    </c:strCache>
                  </c:strRef>
                </c:cat>
                <c:val>
                  <c:numRef>
                    <c:extLst xmlns:c15="http://schemas.microsoft.com/office/drawing/2012/chart">
                      <c:ext xmlns:c15="http://schemas.microsoft.com/office/drawing/2012/chart" uri="{02D57815-91ED-43cb-92C2-25804820EDAC}">
                        <c15:formulaRef>
                          <c15:sqref>'[Medi-Cal Redetermination October Data for Jan Mtg - GP Analysis.xlsx]Discontinuance Reasons'!$D$2:$D$7</c15:sqref>
                        </c15:formulaRef>
                      </c:ext>
                    </c:extLst>
                    <c:numCache>
                      <c:formatCode>General</c:formatCode>
                      <c:ptCount val="6"/>
                      <c:pt idx="0">
                        <c:v>7913</c:v>
                      </c:pt>
                      <c:pt idx="1">
                        <c:v>391</c:v>
                      </c:pt>
                      <c:pt idx="2">
                        <c:v>0</c:v>
                      </c:pt>
                      <c:pt idx="3">
                        <c:v>246</c:v>
                      </c:pt>
                      <c:pt idx="4">
                        <c:v>71</c:v>
                      </c:pt>
                      <c:pt idx="5">
                        <c:v>495</c:v>
                      </c:pt>
                    </c:numCache>
                  </c:numRef>
                </c:val>
                <c:extLst xmlns:c15="http://schemas.microsoft.com/office/drawing/2012/chart">
                  <c:ext xmlns:c16="http://schemas.microsoft.com/office/drawing/2014/chart" uri="{C3380CC4-5D6E-409C-BE32-E72D297353CC}">
                    <c16:uniqueId val="{00000033-6C66-4853-A6E7-B42B3A85B457}"/>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t>January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4"/>
          <c:order val="4"/>
          <c:tx>
            <c:strRef>
              <c:f>'[Medi-Cal Redetermination January Data for March Mtg - GP Analysis.xlsx]Discontinuance Reasons'!$F$1</c:f>
              <c:strCache>
                <c:ptCount val="1"/>
                <c:pt idx="0">
                  <c:v>January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B0B-4233-B789-DF8AE697DA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B0B-4233-B789-DF8AE697DA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B0B-4233-B789-DF8AE697DA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B0B-4233-B789-DF8AE697DA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B0B-4233-B789-DF8AE697DA9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B0B-4233-B789-DF8AE697DA92}"/>
              </c:ext>
            </c:extLst>
          </c:dPt>
          <c:cat>
            <c:strRef>
              <c:f>'[Medi-Cal Redetermination January Data for March Mtg - GP Analysis.xlsx]Discontinuance Reasons'!$A$2:$A$7</c:f>
              <c:strCache>
                <c:ptCount val="6"/>
                <c:pt idx="0">
                  <c:v>Procedural</c:v>
                </c:pt>
                <c:pt idx="1">
                  <c:v>Excess Income</c:v>
                </c:pt>
                <c:pt idx="2">
                  <c:v>California Residency</c:v>
                </c:pt>
                <c:pt idx="3">
                  <c:v>Voluntary Withdrawal</c:v>
                </c:pt>
                <c:pt idx="4">
                  <c:v>Deceased</c:v>
                </c:pt>
                <c:pt idx="5">
                  <c:v>Other Reasons</c:v>
                </c:pt>
              </c:strCache>
            </c:strRef>
          </c:cat>
          <c:val>
            <c:numRef>
              <c:f>'[Medi-Cal Redetermination January Data for March Mtg - GP Analysis.xlsx]Discontinuance Reasons'!$F$2:$F$7</c:f>
              <c:numCache>
                <c:formatCode>General</c:formatCode>
                <c:ptCount val="6"/>
                <c:pt idx="0">
                  <c:v>2410</c:v>
                </c:pt>
                <c:pt idx="1">
                  <c:v>378</c:v>
                </c:pt>
                <c:pt idx="4">
                  <c:v>43</c:v>
                </c:pt>
                <c:pt idx="5">
                  <c:v>194</c:v>
                </c:pt>
              </c:numCache>
            </c:numRef>
          </c:val>
          <c:extLst>
            <c:ext xmlns:c16="http://schemas.microsoft.com/office/drawing/2014/chart" uri="{C3380CC4-5D6E-409C-BE32-E72D297353CC}">
              <c16:uniqueId val="{0000000C-DB0B-4233-B789-DF8AE697DA92}"/>
            </c:ext>
          </c:extLst>
        </c:ser>
        <c:dLbls>
          <c:showLegendKey val="0"/>
          <c:showVal val="0"/>
          <c:showCatName val="0"/>
          <c:showSerName val="0"/>
          <c:showPercent val="0"/>
          <c:showBubbleSize val="0"/>
          <c:showLeaderLines val="1"/>
        </c:dLbls>
        <c:firstSliceAng val="0"/>
        <c:extLst>
          <c:ext xmlns:c15="http://schemas.microsoft.com/office/drawing/2012/chart" uri="{02D57815-91ED-43cb-92C2-25804820EDAC}">
            <c15:filteredPieSeries>
              <c15:ser>
                <c:idx val="0"/>
                <c:order val="0"/>
                <c:tx>
                  <c:strRef>
                    <c:extLst>
                      <c:ext uri="{02D57815-91ED-43cb-92C2-25804820EDAC}">
                        <c15:formulaRef>
                          <c15:sqref>'[Medi-Cal Redetermination January Data for March Mtg - GP Analysis.xlsx]Discontinuance Reasons'!$B$1</c15:sqref>
                        </c15:formulaRef>
                      </c:ext>
                    </c:extLst>
                    <c:strCache>
                      <c:ptCount val="1"/>
                      <c:pt idx="0">
                        <c:v>July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E-DB0B-4233-B789-DF8AE697DA9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0-DB0B-4233-B789-DF8AE697DA9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2-DB0B-4233-B789-DF8AE697DA9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4-DB0B-4233-B789-DF8AE697DA9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6-DB0B-4233-B789-DF8AE697DA9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8-DB0B-4233-B789-DF8AE697DA92}"/>
                    </c:ext>
                  </c:extLst>
                </c:dPt>
                <c:cat>
                  <c:strRef>
                    <c:extLst>
                      <c:ext uri="{02D57815-91ED-43cb-92C2-25804820EDAC}">
                        <c15:formulaRef>
                          <c15:sqref>'[Medi-Cal Redetermination January Data for March Mtg - GP Analysis.xlsx]Discontinuance Reasons'!$A$2:$A$7</c15:sqref>
                        </c15:formulaRef>
                      </c:ext>
                    </c:extLst>
                    <c:strCache>
                      <c:ptCount val="6"/>
                      <c:pt idx="0">
                        <c:v>Procedural</c:v>
                      </c:pt>
                      <c:pt idx="1">
                        <c:v>Excess Income</c:v>
                      </c:pt>
                      <c:pt idx="2">
                        <c:v>California Residency</c:v>
                      </c:pt>
                      <c:pt idx="3">
                        <c:v>Voluntary Withdrawal</c:v>
                      </c:pt>
                      <c:pt idx="4">
                        <c:v>Deceased</c:v>
                      </c:pt>
                      <c:pt idx="5">
                        <c:v>Other Reasons</c:v>
                      </c:pt>
                    </c:strCache>
                  </c:strRef>
                </c:cat>
                <c:val>
                  <c:numRef>
                    <c:extLst>
                      <c:ext uri="{02D57815-91ED-43cb-92C2-25804820EDAC}">
                        <c15:formulaRef>
                          <c15:sqref>'[Medi-Cal Redetermination January Data for March Mtg - GP Analysis.xlsx]Discontinuance Reasons'!$B$2:$B$7</c15:sqref>
                        </c15:formulaRef>
                      </c:ext>
                    </c:extLst>
                    <c:numCache>
                      <c:formatCode>General</c:formatCode>
                      <c:ptCount val="6"/>
                      <c:pt idx="0">
                        <c:v>7777</c:v>
                      </c:pt>
                      <c:pt idx="1">
                        <c:v>403</c:v>
                      </c:pt>
                      <c:pt idx="2">
                        <c:v>0</c:v>
                      </c:pt>
                      <c:pt idx="3">
                        <c:v>297</c:v>
                      </c:pt>
                      <c:pt idx="5">
                        <c:v>570</c:v>
                      </c:pt>
                    </c:numCache>
                  </c:numRef>
                </c:val>
                <c:extLst>
                  <c:ext xmlns:c16="http://schemas.microsoft.com/office/drawing/2014/chart" uri="{C3380CC4-5D6E-409C-BE32-E72D297353CC}">
                    <c16:uniqueId val="{00000019-DB0B-4233-B789-DF8AE697DA92}"/>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'[Medi-Cal Redetermination January Data for March Mtg - GP Analysis.xlsx]Discontinuance Reasons'!$C$1</c15:sqref>
                        </c15:formulaRef>
                      </c:ext>
                    </c:extLst>
                    <c:strCache>
                      <c:ptCount val="1"/>
                      <c:pt idx="0">
                        <c:v>August</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1B-DB0B-4233-B789-DF8AE697DA9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1D-DB0B-4233-B789-DF8AE697DA9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1F-DB0B-4233-B789-DF8AE697DA9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1-DB0B-4233-B789-DF8AE697DA9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23-DB0B-4233-B789-DF8AE697DA92}"/>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25-DB0B-4233-B789-DF8AE697DA92}"/>
                    </c:ext>
                  </c:extLst>
                </c:dPt>
                <c:cat>
                  <c:strRef>
                    <c:extLst xmlns:c15="http://schemas.microsoft.com/office/drawing/2012/chart">
                      <c:ext xmlns:c15="http://schemas.microsoft.com/office/drawing/2012/chart" uri="{02D57815-91ED-43cb-92C2-25804820EDAC}">
                        <c15:formulaRef>
                          <c15:sqref>'[Medi-Cal Redetermination January Data for March Mtg - GP Analysis.xlsx]Discontinuance Reasons'!$A$2:$A$7</c15:sqref>
                        </c15:formulaRef>
                      </c:ext>
                    </c:extLst>
                    <c:strCache>
                      <c:ptCount val="6"/>
                      <c:pt idx="0">
                        <c:v>Procedural</c:v>
                      </c:pt>
                      <c:pt idx="1">
                        <c:v>Excess Income</c:v>
                      </c:pt>
                      <c:pt idx="2">
                        <c:v>California Residency</c:v>
                      </c:pt>
                      <c:pt idx="3">
                        <c:v>Voluntary Withdrawal</c:v>
                      </c:pt>
                      <c:pt idx="4">
                        <c:v>Deceased</c:v>
                      </c:pt>
                      <c:pt idx="5">
                        <c:v>Other Reasons</c:v>
                      </c:pt>
                    </c:strCache>
                  </c:strRef>
                </c:cat>
                <c:val>
                  <c:numRef>
                    <c:extLst xmlns:c15="http://schemas.microsoft.com/office/drawing/2012/chart">
                      <c:ext xmlns:c15="http://schemas.microsoft.com/office/drawing/2012/chart" uri="{02D57815-91ED-43cb-92C2-25804820EDAC}">
                        <c15:formulaRef>
                          <c15:sqref>'[Medi-Cal Redetermination January Data for March Mtg - GP Analysis.xlsx]Discontinuance Reasons'!$C$2:$C$7</c15:sqref>
                        </c15:formulaRef>
                      </c:ext>
                    </c:extLst>
                    <c:numCache>
                      <c:formatCode>General</c:formatCode>
                      <c:ptCount val="6"/>
                      <c:pt idx="0">
                        <c:v>8013</c:v>
                      </c:pt>
                      <c:pt idx="1">
                        <c:v>364</c:v>
                      </c:pt>
                      <c:pt idx="2">
                        <c:v>0</c:v>
                      </c:pt>
                      <c:pt idx="3">
                        <c:v>0</c:v>
                      </c:pt>
                      <c:pt idx="4">
                        <c:v>0</c:v>
                      </c:pt>
                      <c:pt idx="5">
                        <c:v>0</c:v>
                      </c:pt>
                    </c:numCache>
                  </c:numRef>
                </c:val>
                <c:extLst xmlns:c15="http://schemas.microsoft.com/office/drawing/2012/chart">
                  <c:ext xmlns:c16="http://schemas.microsoft.com/office/drawing/2014/chart" uri="{C3380CC4-5D6E-409C-BE32-E72D297353CC}">
                    <c16:uniqueId val="{00000026-DB0B-4233-B789-DF8AE697DA92}"/>
                  </c:ext>
                </c:extLst>
              </c15:ser>
            </c15:filteredPieSeries>
            <c15:filteredPieSeries>
              <c15:ser>
                <c:idx val="2"/>
                <c:order val="2"/>
                <c:tx>
                  <c:strRef>
                    <c:extLst xmlns:c15="http://schemas.microsoft.com/office/drawing/2012/chart">
                      <c:ext xmlns:c15="http://schemas.microsoft.com/office/drawing/2012/chart" uri="{02D57815-91ED-43cb-92C2-25804820EDAC}">
                        <c15:formulaRef>
                          <c15:sqref>'[Medi-Cal Redetermination January Data for March Mtg - GP Analysis.xlsx]Discontinuance Reasons'!$D$1</c15:sqref>
                        </c15:formulaRef>
                      </c:ext>
                    </c:extLst>
                    <c:strCache>
                      <c:ptCount val="1"/>
                      <c:pt idx="0">
                        <c:v>September</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28-DB0B-4233-B789-DF8AE697DA9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2A-DB0B-4233-B789-DF8AE697DA9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2C-DB0B-4233-B789-DF8AE697DA9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2E-DB0B-4233-B789-DF8AE697DA9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0-DB0B-4233-B789-DF8AE697DA92}"/>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2-DB0B-4233-B789-DF8AE697DA92}"/>
                    </c:ext>
                  </c:extLst>
                </c:dPt>
                <c:cat>
                  <c:strRef>
                    <c:extLst xmlns:c15="http://schemas.microsoft.com/office/drawing/2012/chart">
                      <c:ext xmlns:c15="http://schemas.microsoft.com/office/drawing/2012/chart" uri="{02D57815-91ED-43cb-92C2-25804820EDAC}">
                        <c15:formulaRef>
                          <c15:sqref>'[Medi-Cal Redetermination January Data for March Mtg - GP Analysis.xlsx]Discontinuance Reasons'!$A$2:$A$7</c15:sqref>
                        </c15:formulaRef>
                      </c:ext>
                    </c:extLst>
                    <c:strCache>
                      <c:ptCount val="6"/>
                      <c:pt idx="0">
                        <c:v>Procedural</c:v>
                      </c:pt>
                      <c:pt idx="1">
                        <c:v>Excess Income</c:v>
                      </c:pt>
                      <c:pt idx="2">
                        <c:v>California Residency</c:v>
                      </c:pt>
                      <c:pt idx="3">
                        <c:v>Voluntary Withdrawal</c:v>
                      </c:pt>
                      <c:pt idx="4">
                        <c:v>Deceased</c:v>
                      </c:pt>
                      <c:pt idx="5">
                        <c:v>Other Reasons</c:v>
                      </c:pt>
                    </c:strCache>
                  </c:strRef>
                </c:cat>
                <c:val>
                  <c:numRef>
                    <c:extLst xmlns:c15="http://schemas.microsoft.com/office/drawing/2012/chart">
                      <c:ext xmlns:c15="http://schemas.microsoft.com/office/drawing/2012/chart" uri="{02D57815-91ED-43cb-92C2-25804820EDAC}">
                        <c15:formulaRef>
                          <c15:sqref>'[Medi-Cal Redetermination January Data for March Mtg - GP Analysis.xlsx]Discontinuance Reasons'!$D$2:$D$7</c15:sqref>
                        </c15:formulaRef>
                      </c:ext>
                    </c:extLst>
                    <c:numCache>
                      <c:formatCode>General</c:formatCode>
                      <c:ptCount val="6"/>
                      <c:pt idx="0">
                        <c:v>7913</c:v>
                      </c:pt>
                      <c:pt idx="1">
                        <c:v>391</c:v>
                      </c:pt>
                      <c:pt idx="2">
                        <c:v>0</c:v>
                      </c:pt>
                      <c:pt idx="3">
                        <c:v>246</c:v>
                      </c:pt>
                      <c:pt idx="4">
                        <c:v>71</c:v>
                      </c:pt>
                      <c:pt idx="5">
                        <c:v>495</c:v>
                      </c:pt>
                    </c:numCache>
                  </c:numRef>
                </c:val>
                <c:extLst xmlns:c15="http://schemas.microsoft.com/office/drawing/2012/chart">
                  <c:ext xmlns:c16="http://schemas.microsoft.com/office/drawing/2014/chart" uri="{C3380CC4-5D6E-409C-BE32-E72D297353CC}">
                    <c16:uniqueId val="{00000033-DB0B-4233-B789-DF8AE697DA92}"/>
                  </c:ext>
                </c:extLst>
              </c15:ser>
            </c15:filteredPieSeries>
            <c15:filteredPieSeries>
              <c15:ser>
                <c:idx val="3"/>
                <c:order val="3"/>
                <c:tx>
                  <c:strRef>
                    <c:extLst xmlns:c15="http://schemas.microsoft.com/office/drawing/2012/chart">
                      <c:ext xmlns:c15="http://schemas.microsoft.com/office/drawing/2012/chart" uri="{02D57815-91ED-43cb-92C2-25804820EDAC}">
                        <c15:formulaRef>
                          <c15:sqref>'[Medi-Cal Redetermination January Data for March Mtg - GP Analysis.xlsx]Discontinuance Reasons'!$E$1</c15:sqref>
                        </c15:formulaRef>
                      </c:ext>
                    </c:extLst>
                    <c:strCache>
                      <c:ptCount val="1"/>
                      <c:pt idx="0">
                        <c:v>October</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35-DB0B-4233-B789-DF8AE697DA9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37-DB0B-4233-B789-DF8AE697DA9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39-DB0B-4233-B789-DF8AE697DA9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3B-DB0B-4233-B789-DF8AE697DA9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3D-DB0B-4233-B789-DF8AE697DA92}"/>
                    </c:ext>
                  </c:extLst>
                </c:dPt>
                <c:dPt>
                  <c:idx val="5"/>
                  <c:bubble3D val="0"/>
                  <c:spPr>
                    <a:solidFill>
                      <a:schemeClr val="accent6"/>
                    </a:solidFill>
                    <a:ln w="19050">
                      <a:solidFill>
                        <a:schemeClr val="lt1"/>
                      </a:solidFill>
                    </a:ln>
                    <a:effectLst/>
                  </c:spPr>
                  <c:extLst xmlns:c15="http://schemas.microsoft.com/office/drawing/2012/chart">
                    <c:ext xmlns:c16="http://schemas.microsoft.com/office/drawing/2014/chart" uri="{C3380CC4-5D6E-409C-BE32-E72D297353CC}">
                      <c16:uniqueId val="{0000003F-DB0B-4233-B789-DF8AE697DA92}"/>
                    </c:ext>
                  </c:extLst>
                </c:dPt>
                <c:cat>
                  <c:strRef>
                    <c:extLst xmlns:c15="http://schemas.microsoft.com/office/drawing/2012/chart">
                      <c:ext xmlns:c15="http://schemas.microsoft.com/office/drawing/2012/chart" uri="{02D57815-91ED-43cb-92C2-25804820EDAC}">
                        <c15:formulaRef>
                          <c15:sqref>'[Medi-Cal Redetermination January Data for March Mtg - GP Analysis.xlsx]Discontinuance Reasons'!$A$2:$A$7</c15:sqref>
                        </c15:formulaRef>
                      </c:ext>
                    </c:extLst>
                    <c:strCache>
                      <c:ptCount val="6"/>
                      <c:pt idx="0">
                        <c:v>Procedural</c:v>
                      </c:pt>
                      <c:pt idx="1">
                        <c:v>Excess Income</c:v>
                      </c:pt>
                      <c:pt idx="2">
                        <c:v>California Residency</c:v>
                      </c:pt>
                      <c:pt idx="3">
                        <c:v>Voluntary Withdrawal</c:v>
                      </c:pt>
                      <c:pt idx="4">
                        <c:v>Deceased</c:v>
                      </c:pt>
                      <c:pt idx="5">
                        <c:v>Other Reasons</c:v>
                      </c:pt>
                    </c:strCache>
                  </c:strRef>
                </c:cat>
                <c:val>
                  <c:numRef>
                    <c:extLst xmlns:c15="http://schemas.microsoft.com/office/drawing/2012/chart">
                      <c:ext xmlns:c15="http://schemas.microsoft.com/office/drawing/2012/chart" uri="{02D57815-91ED-43cb-92C2-25804820EDAC}">
                        <c15:formulaRef>
                          <c15:sqref>'[Medi-Cal Redetermination January Data for March Mtg - GP Analysis.xlsx]Discontinuance Reasons'!$E$2:$E$7</c15:sqref>
                        </c15:formulaRef>
                      </c:ext>
                    </c:extLst>
                    <c:numCache>
                      <c:formatCode>General</c:formatCode>
                      <c:ptCount val="6"/>
                      <c:pt idx="0">
                        <c:v>7883</c:v>
                      </c:pt>
                      <c:pt idx="1">
                        <c:v>278</c:v>
                      </c:pt>
                      <c:pt idx="3">
                        <c:v>239</c:v>
                      </c:pt>
                      <c:pt idx="4">
                        <c:v>60</c:v>
                      </c:pt>
                      <c:pt idx="5">
                        <c:v>410</c:v>
                      </c:pt>
                    </c:numCache>
                  </c:numRef>
                </c:val>
                <c:extLst xmlns:c15="http://schemas.microsoft.com/office/drawing/2012/chart">
                  <c:ext xmlns:c16="http://schemas.microsoft.com/office/drawing/2014/chart" uri="{C3380CC4-5D6E-409C-BE32-E72D297353CC}">
                    <c16:uniqueId val="{00000040-DB0B-4233-B789-DF8AE697DA92}"/>
                  </c:ext>
                </c:extLst>
              </c15:ser>
            </c15:filteredPieSeries>
          </c:ext>
        </c:extLst>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r>
              <a:rPr lang="en-US" sz="1800">
                <a:latin typeface="Segoe UI" panose="020B0502040204020203" pitchFamily="34" charset="0"/>
                <a:cs typeface="Segoe UI" panose="020B0502040204020203" pitchFamily="34" charset="0"/>
              </a:rPr>
              <a:t>Percentage of Medicare Enrollment by Delivery System</a:t>
            </a:r>
          </a:p>
        </c:rich>
      </c:tx>
      <c:layout>
        <c:manualLayout>
          <c:xMode val="edge"/>
          <c:yMode val="edge"/>
          <c:x val="0.13905738144345003"/>
          <c:y val="0"/>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23529609714055691"/>
          <c:y val="0.29443219163532314"/>
          <c:w val="0.26476482622805242"/>
          <c:h val="0.51861278068651828"/>
        </c:manualLayout>
      </c:layout>
      <c:pieChart>
        <c:varyColors val="1"/>
        <c:ser>
          <c:idx val="0"/>
          <c:order val="0"/>
          <c:tx>
            <c:strRef>
              <c:f>'Pie Chart'!$B$13</c:f>
              <c:strCache>
                <c:ptCount val="1"/>
                <c:pt idx="0">
                  <c:v>Total</c:v>
                </c:pt>
              </c:strCache>
            </c:strRef>
          </c:tx>
          <c:spPr>
            <a:effectLst>
              <a:softEdge rad="0"/>
            </a:effectLst>
          </c:spPr>
          <c:dPt>
            <c:idx val="0"/>
            <c:bubble3D val="0"/>
            <c:spPr>
              <a:solidFill>
                <a:srgbClr val="EF8D21"/>
              </a:solidFill>
              <a:ln w="19050">
                <a:solidFill>
                  <a:schemeClr val="lt1"/>
                </a:solidFill>
              </a:ln>
              <a:effectLst>
                <a:softEdge rad="0"/>
              </a:effectLst>
            </c:spPr>
            <c:extLst>
              <c:ext xmlns:c16="http://schemas.microsoft.com/office/drawing/2014/chart" uri="{C3380CC4-5D6E-409C-BE32-E72D297353CC}">
                <c16:uniqueId val="{00000001-6EDF-4B37-AF1A-D438D3B060E7}"/>
              </c:ext>
            </c:extLst>
          </c:dPt>
          <c:dPt>
            <c:idx val="1"/>
            <c:bubble3D val="0"/>
            <c:spPr>
              <a:solidFill>
                <a:srgbClr val="2D6E8D"/>
              </a:solidFill>
              <a:ln w="19050">
                <a:solidFill>
                  <a:schemeClr val="lt1"/>
                </a:solidFill>
              </a:ln>
              <a:effectLst>
                <a:softEdge rad="0"/>
              </a:effectLst>
            </c:spPr>
            <c:extLst>
              <c:ext xmlns:c16="http://schemas.microsoft.com/office/drawing/2014/chart" uri="{C3380CC4-5D6E-409C-BE32-E72D297353CC}">
                <c16:uniqueId val="{00000003-6EDF-4B37-AF1A-D438D3B060E7}"/>
              </c:ext>
            </c:extLst>
          </c:dPt>
          <c:dPt>
            <c:idx val="2"/>
            <c:bubble3D val="0"/>
            <c:spPr>
              <a:solidFill>
                <a:srgbClr val="E47225"/>
              </a:solidFill>
              <a:ln w="19050">
                <a:solidFill>
                  <a:schemeClr val="lt1"/>
                </a:solidFill>
              </a:ln>
              <a:effectLst>
                <a:softEdge rad="0"/>
              </a:effectLst>
            </c:spPr>
            <c:extLst>
              <c:ext xmlns:c16="http://schemas.microsoft.com/office/drawing/2014/chart" uri="{C3380CC4-5D6E-409C-BE32-E72D297353CC}">
                <c16:uniqueId val="{00000005-6EDF-4B37-AF1A-D438D3B060E7}"/>
              </c:ext>
            </c:extLst>
          </c:dPt>
          <c:dPt>
            <c:idx val="3"/>
            <c:bubble3D val="0"/>
            <c:spPr>
              <a:solidFill>
                <a:srgbClr val="1F456B"/>
              </a:solidFill>
              <a:ln w="19050">
                <a:solidFill>
                  <a:schemeClr val="lt1"/>
                </a:solidFill>
              </a:ln>
              <a:effectLst>
                <a:softEdge rad="0"/>
              </a:effectLst>
            </c:spPr>
            <c:extLst>
              <c:ext xmlns:c16="http://schemas.microsoft.com/office/drawing/2014/chart" uri="{C3380CC4-5D6E-409C-BE32-E72D297353CC}">
                <c16:uniqueId val="{00000007-6EDF-4B37-AF1A-D438D3B060E7}"/>
              </c:ext>
            </c:extLst>
          </c:dPt>
          <c:dPt>
            <c:idx val="4"/>
            <c:bubble3D val="0"/>
            <c:spPr>
              <a:solidFill>
                <a:srgbClr val="F9A71C"/>
              </a:solidFill>
              <a:ln w="19050">
                <a:solidFill>
                  <a:schemeClr val="lt1"/>
                </a:solidFill>
              </a:ln>
              <a:effectLst>
                <a:softEdge rad="0"/>
              </a:effectLst>
            </c:spPr>
            <c:extLst>
              <c:ext xmlns:c16="http://schemas.microsoft.com/office/drawing/2014/chart" uri="{C3380CC4-5D6E-409C-BE32-E72D297353CC}">
                <c16:uniqueId val="{00000009-6EDF-4B37-AF1A-D438D3B060E7}"/>
              </c:ext>
            </c:extLst>
          </c:dPt>
          <c:dPt>
            <c:idx val="5"/>
            <c:bubble3D val="0"/>
            <c:spPr>
              <a:solidFill>
                <a:srgbClr val="26597C"/>
              </a:solidFill>
              <a:ln w="19050">
                <a:solidFill>
                  <a:schemeClr val="lt1"/>
                </a:solidFill>
              </a:ln>
              <a:effectLst>
                <a:softEdge rad="0"/>
              </a:effectLst>
            </c:spPr>
            <c:extLst>
              <c:ext xmlns:c16="http://schemas.microsoft.com/office/drawing/2014/chart" uri="{C3380CC4-5D6E-409C-BE32-E72D297353CC}">
                <c16:uniqueId val="{0000000B-6EDF-4B37-AF1A-D438D3B060E7}"/>
              </c:ext>
            </c:extLst>
          </c:dPt>
          <c:dPt>
            <c:idx val="6"/>
            <c:bubble3D val="0"/>
            <c:spPr>
              <a:solidFill>
                <a:srgbClr val="17315A"/>
              </a:solidFill>
              <a:ln w="19050">
                <a:solidFill>
                  <a:schemeClr val="lt1"/>
                </a:solidFill>
              </a:ln>
              <a:effectLst>
                <a:softEdge rad="0"/>
              </a:effectLst>
            </c:spPr>
            <c:extLst>
              <c:ext xmlns:c16="http://schemas.microsoft.com/office/drawing/2014/chart" uri="{C3380CC4-5D6E-409C-BE32-E72D297353CC}">
                <c16:uniqueId val="{0000000D-6EDF-4B37-AF1A-D438D3B060E7}"/>
              </c:ext>
            </c:extLst>
          </c:dPt>
          <c:dLbls>
            <c:dLbl>
              <c:idx val="0"/>
              <c:layout>
                <c:manualLayout>
                  <c:x val="-7.6887983821621222E-2"/>
                  <c:y val="-8.8941033623239213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noAutofit/>
                </a:bodyPr>
                <a:lstStyle/>
                <a:p>
                  <a:pPr algn="ctr" rtl="0">
                    <a:defRPr lang="en-US" sz="1800" b="1" i="0" u="none" strike="noStrike" kern="1200" baseline="0">
                      <a:solidFill>
                        <a:sysClr val="windowText" lastClr="000000">
                          <a:lumMod val="65000"/>
                          <a:lumOff val="35000"/>
                        </a:sysClr>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8531391546200901"/>
                      <c:h val="0.12780561560473339"/>
                    </c:manualLayout>
                  </c15:layout>
                </c:ext>
                <c:ext xmlns:c16="http://schemas.microsoft.com/office/drawing/2014/chart" uri="{C3380CC4-5D6E-409C-BE32-E72D297353CC}">
                  <c16:uniqueId val="{00000001-6EDF-4B37-AF1A-D438D3B060E7}"/>
                </c:ext>
              </c:extLst>
            </c:dLbl>
            <c:dLbl>
              <c:idx val="1"/>
              <c:layout>
                <c:manualLayout>
                  <c:x val="7.1220411424678109E-2"/>
                  <c:y val="-0.31072593936673087"/>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noAutofit/>
                </a:bodyPr>
                <a:lstStyle/>
                <a:p>
                  <a:pPr algn="ctr" rtl="0">
                    <a:defRPr lang="en-US" sz="1800" b="1" i="0" u="none" strike="noStrike" kern="1200" baseline="0">
                      <a:solidFill>
                        <a:sysClr val="windowText" lastClr="000000">
                          <a:lumMod val="65000"/>
                          <a:lumOff val="35000"/>
                        </a:sysClr>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675518918895458"/>
                      <c:h val="0.22901517448478403"/>
                    </c:manualLayout>
                  </c15:layout>
                </c:ext>
                <c:ext xmlns:c16="http://schemas.microsoft.com/office/drawing/2014/chart" uri="{C3380CC4-5D6E-409C-BE32-E72D297353CC}">
                  <c16:uniqueId val="{00000003-6EDF-4B37-AF1A-D438D3B060E7}"/>
                </c:ext>
              </c:extLst>
            </c:dLbl>
            <c:dLbl>
              <c:idx val="2"/>
              <c:layout>
                <c:manualLayout>
                  <c:x val="0.32129472868233877"/>
                  <c:y val="-0.46291223017267358"/>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noAutofit/>
                </a:bodyPr>
                <a:lstStyle/>
                <a:p>
                  <a:pPr algn="ctr" rtl="0">
                    <a:defRPr lang="en-US" sz="1800" b="1" i="0" u="none" strike="noStrike" kern="1200" baseline="0">
                      <a:solidFill>
                        <a:sysClr val="windowText" lastClr="000000">
                          <a:lumMod val="65000"/>
                          <a:lumOff val="35000"/>
                        </a:sysClr>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492477683124232"/>
                      <c:h val="0.17921670585136867"/>
                    </c:manualLayout>
                  </c15:layout>
                </c:ext>
                <c:ext xmlns:c16="http://schemas.microsoft.com/office/drawing/2014/chart" uri="{C3380CC4-5D6E-409C-BE32-E72D297353CC}">
                  <c16:uniqueId val="{00000005-6EDF-4B37-AF1A-D438D3B060E7}"/>
                </c:ext>
              </c:extLst>
            </c:dLbl>
            <c:dLbl>
              <c:idx val="3"/>
              <c:layout>
                <c:manualLayout>
                  <c:x val="0.4047390894964541"/>
                  <c:y val="-0.31442629226490615"/>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noAutofit/>
                </a:bodyPr>
                <a:lstStyle/>
                <a:p>
                  <a:pPr algn="ctr" rtl="0">
                    <a:defRPr lang="en-US" sz="1800" b="1" i="0" u="none" strike="noStrike" kern="1200" baseline="0">
                      <a:solidFill>
                        <a:sysClr val="windowText" lastClr="000000">
                          <a:lumMod val="65000"/>
                          <a:lumOff val="35000"/>
                        </a:sysClr>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2635682083362307"/>
                      <c:h val="0.13574043760230919"/>
                    </c:manualLayout>
                  </c15:layout>
                </c:ext>
                <c:ext xmlns:c16="http://schemas.microsoft.com/office/drawing/2014/chart" uri="{C3380CC4-5D6E-409C-BE32-E72D297353CC}">
                  <c16:uniqueId val="{00000007-6EDF-4B37-AF1A-D438D3B060E7}"/>
                </c:ext>
              </c:extLst>
            </c:dLbl>
            <c:dLbl>
              <c:idx val="4"/>
              <c:layout>
                <c:manualLayout>
                  <c:x val="0.37534040192691798"/>
                  <c:y val="-0.15797578243765875"/>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noAutofit/>
                </a:bodyPr>
                <a:lstStyle/>
                <a:p>
                  <a:pPr algn="ctr" rtl="0">
                    <a:defRPr lang="en-US" sz="1800" b="1" i="0" u="none" strike="noStrike" kern="1200" baseline="0">
                      <a:solidFill>
                        <a:sysClr val="windowText" lastClr="000000">
                          <a:lumMod val="65000"/>
                          <a:lumOff val="35000"/>
                        </a:sysClr>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7029899658254988"/>
                      <c:h val="0.12651698801654443"/>
                    </c:manualLayout>
                  </c15:layout>
                </c:ext>
                <c:ext xmlns:c16="http://schemas.microsoft.com/office/drawing/2014/chart" uri="{C3380CC4-5D6E-409C-BE32-E72D297353CC}">
                  <c16:uniqueId val="{00000009-6EDF-4B37-AF1A-D438D3B060E7}"/>
                </c:ext>
              </c:extLst>
            </c:dLbl>
            <c:dLbl>
              <c:idx val="5"/>
              <c:layout>
                <c:manualLayout>
                  <c:x val="0.40450354444497483"/>
                  <c:y val="1.1628179432038059E-2"/>
                </c:manualLayout>
              </c:layout>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0">
                  <a:noAutofit/>
                </a:bodyPr>
                <a:lstStyle/>
                <a:p>
                  <a:pPr algn="ctr" rtl="0">
                    <a:defRPr lang="en-US" sz="1800" b="1" i="0" u="none" strike="noStrike" kern="1200" baseline="0">
                      <a:solidFill>
                        <a:sysClr val="windowText" lastClr="000000">
                          <a:lumMod val="65000"/>
                          <a:lumOff val="35000"/>
                        </a:sysClr>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15237451775151781"/>
                      <c:h val="0.18850926772484888"/>
                    </c:manualLayout>
                  </c15:layout>
                </c:ext>
                <c:ext xmlns:c16="http://schemas.microsoft.com/office/drawing/2014/chart" uri="{C3380CC4-5D6E-409C-BE32-E72D297353CC}">
                  <c16:uniqueId val="{0000000B-6EDF-4B37-AF1A-D438D3B060E7}"/>
                </c:ext>
              </c:extLst>
            </c:dLbl>
            <c:dLbl>
              <c:idx val="6"/>
              <c:layout>
                <c:manualLayout>
                  <c:x val="9.6546174302469631E-2"/>
                  <c:y val="-0.40554417663999426"/>
                </c:manualLayout>
              </c:layout>
              <c:spPr>
                <a:xfrm>
                  <a:off x="2039136" y="535504"/>
                  <a:ext cx="1859566" cy="1092191"/>
                </a:xfrm>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dk1">
                          <a:lumMod val="65000"/>
                          <a:lumOff val="35000"/>
                        </a:schemeClr>
                      </a:solidFill>
                      <a:latin typeface="Segoe UI" panose="020B0502040204020203" pitchFamily="34" charset="0"/>
                      <a:ea typeface="+mn-ea"/>
                      <a:cs typeface="Segoe UI" panose="020B0502040204020203" pitchFamily="34" charset="0"/>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4552"/>
                        <a:gd name="adj2" fmla="val 71075"/>
                      </a:avLst>
                    </a:prstGeom>
                    <a:noFill/>
                    <a:ln>
                      <a:noFill/>
                    </a:ln>
                  </c15:spPr>
                  <c15:layout>
                    <c:manualLayout>
                      <c:w val="0.16108092124769882"/>
                      <c:h val="0.20422052242303806"/>
                    </c:manualLayout>
                  </c15:layout>
                </c:ext>
                <c:ext xmlns:c16="http://schemas.microsoft.com/office/drawing/2014/chart" uri="{C3380CC4-5D6E-409C-BE32-E72D297353CC}">
                  <c16:uniqueId val="{0000000D-6EDF-4B37-AF1A-D438D3B060E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'Pie Chart'!$A$14:$A$20</c:f>
              <c:strCache>
                <c:ptCount val="7"/>
                <c:pt idx="0">
                  <c:v>Regular MA</c:v>
                </c:pt>
                <c:pt idx="1">
                  <c:v>EAE D-SNP (MMP)</c:v>
                </c:pt>
                <c:pt idx="2">
                  <c:v>Non-EAE D-SNP</c:v>
                </c:pt>
                <c:pt idx="3">
                  <c:v>Other SNP</c:v>
                </c:pt>
                <c:pt idx="4">
                  <c:v>SCAN FIDE-SNP </c:v>
                </c:pt>
                <c:pt idx="5">
                  <c:v>PACE </c:v>
                </c:pt>
                <c:pt idx="6">
                  <c:v>Original Medicare</c:v>
                </c:pt>
              </c:strCache>
            </c:strRef>
          </c:cat>
          <c:val>
            <c:numRef>
              <c:f>'Pie Chart'!$B$14:$B$20</c:f>
              <c:numCache>
                <c:formatCode>#,##0</c:formatCode>
                <c:ptCount val="7"/>
                <c:pt idx="0">
                  <c:v>311391</c:v>
                </c:pt>
                <c:pt idx="1">
                  <c:v>245075</c:v>
                </c:pt>
                <c:pt idx="2">
                  <c:v>160481</c:v>
                </c:pt>
                <c:pt idx="3">
                  <c:v>31130</c:v>
                </c:pt>
                <c:pt idx="4">
                  <c:v>20995</c:v>
                </c:pt>
                <c:pt idx="5">
                  <c:v>19797</c:v>
                </c:pt>
                <c:pt idx="6">
                  <c:v>949877</c:v>
                </c:pt>
              </c:numCache>
            </c:numRef>
          </c:val>
          <c:extLst>
            <c:ext xmlns:c16="http://schemas.microsoft.com/office/drawing/2014/chart" uri="{C3380CC4-5D6E-409C-BE32-E72D297353CC}">
              <c16:uniqueId val="{0000000E-6EDF-4B37-AF1A-D438D3B060E7}"/>
            </c:ext>
          </c:extLst>
        </c:ser>
        <c:dLbls>
          <c:showLegendKey val="0"/>
          <c:showVal val="0"/>
          <c:showCatName val="0"/>
          <c:showSerName val="0"/>
          <c:showPercent val="0"/>
          <c:showBubbleSize val="0"/>
          <c:showLeaderLines val="0"/>
        </c:dLbls>
        <c:firstSliceAng val="0"/>
      </c:pieChart>
      <c:spPr>
        <a:noFill/>
        <a:ln>
          <a:noFill/>
        </a:ln>
        <a:effectLst/>
      </c:spPr>
    </c:plotArea>
    <c:legend>
      <c:legendPos val="l"/>
      <c:layout>
        <c:manualLayout>
          <c:xMode val="edge"/>
          <c:yMode val="edge"/>
          <c:x val="0"/>
          <c:y val="0.23621328459952198"/>
          <c:w val="0.24731412345008599"/>
          <c:h val="0.729378515664581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9DFF2-6859-42E6-A455-0227820F91A9}"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B22A8-FA90-4FFB-B36B-C23C0D4CC58E}" type="slidenum">
              <a:rPr lang="en-US" smtClean="0"/>
              <a:t>‹#›</a:t>
            </a:fld>
            <a:endParaRPr lang="en-US"/>
          </a:p>
        </p:txBody>
      </p:sp>
    </p:spTree>
    <p:extLst>
      <p:ext uri="{BB962C8B-B14F-4D97-AF65-F5344CB8AC3E}">
        <p14:creationId xmlns:p14="http://schemas.microsoft.com/office/powerpoint/2010/main" val="3422531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B22A8-FA90-4FFB-B36B-C23C0D4CC58E}" type="slidenum">
              <a:rPr lang="en-US" smtClean="0"/>
              <a:t>3</a:t>
            </a:fld>
            <a:endParaRPr lang="en-US"/>
          </a:p>
        </p:txBody>
      </p:sp>
    </p:spTree>
    <p:extLst>
      <p:ext uri="{BB962C8B-B14F-4D97-AF65-F5344CB8AC3E}">
        <p14:creationId xmlns:p14="http://schemas.microsoft.com/office/powerpoint/2010/main" val="3881417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94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29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415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2336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891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883DE-940D-4BDF-8FDA-D6DD017605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637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897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213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This is primarily a resource slide </a:t>
            </a:r>
          </a:p>
          <a:p>
            <a:pPr marL="171450" indent="-171450">
              <a:buFont typeface="Arial" panose="020B0604020202020204" pitchFamily="34" charset="0"/>
              <a:buChar char="•"/>
            </a:pPr>
            <a:r>
              <a:rPr lang="en-US"/>
              <a:t>This is from the DHCS website and is available for your organization to pull assets and resources and materials from to help with outreach and education </a:t>
            </a:r>
          </a:p>
        </p:txBody>
      </p:sp>
      <p:sp>
        <p:nvSpPr>
          <p:cNvPr id="4" name="Slide Number Placeholder 3"/>
          <p:cNvSpPr>
            <a:spLocks noGrp="1"/>
          </p:cNvSpPr>
          <p:nvPr>
            <p:ph type="sldNum" sz="quarter" idx="5"/>
          </p:nvPr>
        </p:nvSpPr>
        <p:spPr/>
        <p:txBody>
          <a:bodyPr/>
          <a:lstStyle/>
          <a:p>
            <a:fld id="{F99B22A8-FA90-4FFB-B36B-C23C0D4CC58E}" type="slidenum">
              <a:rPr lang="en-US" smtClean="0"/>
              <a:t>58</a:t>
            </a:fld>
            <a:endParaRPr lang="en-US"/>
          </a:p>
        </p:txBody>
      </p:sp>
    </p:spTree>
    <p:extLst>
      <p:ext uri="{BB962C8B-B14F-4D97-AF65-F5344CB8AC3E}">
        <p14:creationId xmlns:p14="http://schemas.microsoft.com/office/powerpoint/2010/main" val="201472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Looking at the website materials, they have materials by provider type and populations of focus </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F99B22A8-FA90-4FFB-B36B-C23C0D4CC58E}" type="slidenum">
              <a:rPr lang="en-US" smtClean="0"/>
              <a:t>59</a:t>
            </a:fld>
            <a:endParaRPr lang="en-US"/>
          </a:p>
        </p:txBody>
      </p:sp>
    </p:spTree>
    <p:extLst>
      <p:ext uri="{BB962C8B-B14F-4D97-AF65-F5344CB8AC3E}">
        <p14:creationId xmlns:p14="http://schemas.microsoft.com/office/powerpoint/2010/main" val="1955435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9B22A8-FA90-4FFB-B36B-C23C0D4CC58E}" type="slidenum">
              <a:rPr lang="en-US" smtClean="0"/>
              <a:t>7</a:t>
            </a:fld>
            <a:endParaRPr lang="en-US"/>
          </a:p>
        </p:txBody>
      </p:sp>
    </p:spTree>
    <p:extLst>
      <p:ext uri="{BB962C8B-B14F-4D97-AF65-F5344CB8AC3E}">
        <p14:creationId xmlns:p14="http://schemas.microsoft.com/office/powerpoint/2010/main" val="3237570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Reason	 July	Aug 	Sept</a:t>
            </a:r>
            <a:br>
              <a:rPr lang="en-US" sz="1800">
                <a:effectLst/>
                <a:latin typeface="Segoe UI" panose="020B0502040204020203" pitchFamily="34" charset="0"/>
              </a:rPr>
            </a:br>
            <a:r>
              <a:rPr lang="en-US" sz="1800">
                <a:effectLst/>
                <a:latin typeface="Segoe UI" panose="020B0502040204020203" pitchFamily="34" charset="0"/>
              </a:rPr>
              <a:t>Procedural	7777	8013	7913</a:t>
            </a:r>
            <a:br>
              <a:rPr lang="en-US" sz="1800">
                <a:effectLst/>
                <a:latin typeface="Segoe UI" panose="020B0502040204020203" pitchFamily="34" charset="0"/>
              </a:rPr>
            </a:br>
            <a:r>
              <a:rPr lang="en-US" sz="1800">
                <a:effectLst/>
                <a:latin typeface="Segoe UI" panose="020B0502040204020203" pitchFamily="34" charset="0"/>
              </a:rPr>
              <a:t>Excess Income	403	364	391</a:t>
            </a:r>
            <a:br>
              <a:rPr lang="en-US" sz="1800">
                <a:effectLst/>
                <a:latin typeface="Segoe UI" panose="020B0502040204020203" pitchFamily="34" charset="0"/>
              </a:rPr>
            </a:br>
            <a:r>
              <a:rPr lang="en-US" sz="1800">
                <a:effectLst/>
                <a:latin typeface="Segoe UI" panose="020B0502040204020203" pitchFamily="34" charset="0"/>
              </a:rPr>
              <a:t>CA Residency	0	0	0</a:t>
            </a:r>
            <a:br>
              <a:rPr lang="en-US" sz="1800">
                <a:effectLst/>
                <a:latin typeface="Segoe UI" panose="020B0502040204020203" pitchFamily="34" charset="0"/>
              </a:rPr>
            </a:br>
            <a:r>
              <a:rPr lang="en-US" sz="1800" err="1">
                <a:effectLst/>
                <a:latin typeface="Segoe UI" panose="020B0502040204020203" pitchFamily="34" charset="0"/>
              </a:rPr>
              <a:t>Vol.Withdrawal</a:t>
            </a:r>
            <a:r>
              <a:rPr lang="en-US" sz="1800">
                <a:effectLst/>
                <a:latin typeface="Segoe UI" panose="020B0502040204020203" pitchFamily="34" charset="0"/>
              </a:rPr>
              <a:t> 297	0	246</a:t>
            </a:r>
            <a:br>
              <a:rPr lang="en-US" sz="1800">
                <a:effectLst/>
                <a:latin typeface="Segoe UI" panose="020B0502040204020203" pitchFamily="34" charset="0"/>
              </a:rPr>
            </a:br>
            <a:r>
              <a:rPr lang="en-US" sz="1800">
                <a:effectLst/>
                <a:latin typeface="Segoe UI" panose="020B0502040204020203" pitchFamily="34" charset="0"/>
              </a:rPr>
              <a:t>Deceased		0	71</a:t>
            </a:r>
            <a:br>
              <a:rPr lang="en-US" sz="1800">
                <a:effectLst/>
                <a:latin typeface="Segoe UI" panose="020B0502040204020203" pitchFamily="34" charset="0"/>
              </a:rPr>
            </a:br>
            <a:r>
              <a:rPr lang="en-US" sz="1800">
                <a:effectLst/>
                <a:latin typeface="Segoe UI" panose="020B0502040204020203" pitchFamily="34" charset="0"/>
              </a:rPr>
              <a:t>Other Reasons	570	0	495</a:t>
            </a:r>
            <a:br>
              <a:rPr lang="en-US" sz="1800">
                <a:effectLst/>
                <a:latin typeface="Segoe UI" panose="020B0502040204020203" pitchFamily="34" charset="0"/>
              </a:rPr>
            </a:br>
            <a:r>
              <a:rPr lang="en-US" sz="1800">
                <a:effectLst/>
                <a:latin typeface="Segoe UI" panose="020B0502040204020203" pitchFamily="34" charset="0"/>
              </a:rPr>
              <a:t>Total	 9047	8377 	9116</a:t>
            </a:r>
            <a:endParaRPr lang="en-US" sz="1800">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F99B22A8-FA90-4FFB-B36B-C23C0D4CC58E}" type="slidenum">
              <a:rPr lang="en-US" smtClean="0"/>
              <a:t>11</a:t>
            </a:fld>
            <a:endParaRPr lang="en-US"/>
          </a:p>
        </p:txBody>
      </p:sp>
    </p:spTree>
    <p:extLst>
      <p:ext uri="{BB962C8B-B14F-4D97-AF65-F5344CB8AC3E}">
        <p14:creationId xmlns:p14="http://schemas.microsoft.com/office/powerpoint/2010/main" val="392007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31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40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5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[Anastasia Dodson]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295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64EBA2-DBA3-0D44-845C-39522BCCDD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32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883DE-940D-4BDF-8FDA-D6DD017605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369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DD0261-B75E-4B53-A781-6CF006A21609}" type="datetime1">
              <a:rPr lang="en-US" smtClean="0"/>
              <a:t>3/19/2024</a:t>
            </a:fld>
            <a:endParaRPr lang="en-US"/>
          </a:p>
        </p:txBody>
      </p:sp>
      <p:sp>
        <p:nvSpPr>
          <p:cNvPr id="5" name="Footer Placeholder 4"/>
          <p:cNvSpPr>
            <a:spLocks noGrp="1"/>
          </p:cNvSpPr>
          <p:nvPr>
            <p:ph type="ftr" sz="quarter" idx="11"/>
          </p:nvPr>
        </p:nvSpPr>
        <p:spPr/>
        <p:txBody>
          <a:bodyPr/>
          <a:lstStyle/>
          <a:p>
            <a:r>
              <a:rPr lang="en-US"/>
              <a:t>Sacramento County Health Authority Commission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207DD-9BCF-4BA8-8839-1B7DE43C0556}" type="datetime1">
              <a:rPr lang="en-US" smtClean="0"/>
              <a:t>3/19/2024</a:t>
            </a:fld>
            <a:endParaRPr lang="en-US"/>
          </a:p>
        </p:txBody>
      </p:sp>
      <p:sp>
        <p:nvSpPr>
          <p:cNvPr id="5" name="Footer Placeholder 4"/>
          <p:cNvSpPr>
            <a:spLocks noGrp="1"/>
          </p:cNvSpPr>
          <p:nvPr>
            <p:ph type="ftr" sz="quarter" idx="11"/>
          </p:nvPr>
        </p:nvSpPr>
        <p:spPr/>
        <p:txBody>
          <a:bodyPr/>
          <a:lstStyle/>
          <a:p>
            <a:r>
              <a:rPr lang="en-US"/>
              <a:t>Sacramento County Health Authority Commission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7B - Cobra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8475144-A8AF-4C31-A022-05A109EC64D7}"/>
              </a:ext>
            </a:extLst>
          </p:cNvPr>
          <p:cNvSpPr/>
          <p:nvPr userDrawn="1"/>
        </p:nvSpPr>
        <p:spPr>
          <a:xfrm>
            <a:off x="1" y="4350554"/>
            <a:ext cx="12192000"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latin typeface="+mn-lt"/>
            </a:endParaRPr>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pic>
        <p:nvPicPr>
          <p:cNvPr id="12" name="Graphic 11">
            <a:extLst>
              <a:ext uri="{FF2B5EF4-FFF2-40B4-BE49-F238E27FC236}">
                <a16:creationId xmlns:a16="http://schemas.microsoft.com/office/drawing/2014/main" id="{06475B8F-B8C0-4893-8022-E40A826D2E2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89584" y="6204230"/>
            <a:ext cx="1617906" cy="319943"/>
          </a:xfrm>
          <a:prstGeom prst="rect">
            <a:avLst/>
          </a:prstGeom>
        </p:spPr>
      </p:pic>
      <p:sp>
        <p:nvSpPr>
          <p:cNvPr id="10" name="Picture Placeholder 5"/>
          <p:cNvSpPr>
            <a:spLocks noGrp="1"/>
          </p:cNvSpPr>
          <p:nvPr>
            <p:ph type="pic" sz="quarter" idx="20" hasCustomPrompt="1"/>
          </p:nvPr>
        </p:nvSpPr>
        <p:spPr>
          <a:xfrm>
            <a:off x="4628455"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15"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11"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bg1"/>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spTree>
    <p:extLst>
      <p:ext uri="{BB962C8B-B14F-4D97-AF65-F5344CB8AC3E}">
        <p14:creationId xmlns:p14="http://schemas.microsoft.com/office/powerpoint/2010/main" val="4143410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7C - Cobrand">
    <p:spTree>
      <p:nvGrpSpPr>
        <p:cNvPr id="1" name=""/>
        <p:cNvGrpSpPr/>
        <p:nvPr/>
      </p:nvGrpSpPr>
      <p:grpSpPr>
        <a:xfrm>
          <a:off x="0" y="0"/>
          <a:ext cx="0" cy="0"/>
          <a:chOff x="0" y="0"/>
          <a:chExt cx="0" cy="0"/>
        </a:xfrm>
      </p:grpSpPr>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13" name="Freeform 5"/>
          <p:cNvSpPr>
            <a:spLocks noEditPoints="1"/>
          </p:cNvSpPr>
          <p:nvPr userDrawn="1"/>
        </p:nvSpPr>
        <p:spPr bwMode="auto">
          <a:xfrm>
            <a:off x="547508" y="381422"/>
            <a:ext cx="2162843" cy="418678"/>
          </a:xfrm>
          <a:custGeom>
            <a:avLst/>
            <a:gdLst>
              <a:gd name="T0" fmla="*/ 657 w 759"/>
              <a:gd name="T1" fmla="*/ 27 h 144"/>
              <a:gd name="T2" fmla="*/ 649 w 759"/>
              <a:gd name="T3" fmla="*/ 50 h 144"/>
              <a:gd name="T4" fmla="*/ 664 w 759"/>
              <a:gd name="T5" fmla="*/ 74 h 144"/>
              <a:gd name="T6" fmla="*/ 705 w 759"/>
              <a:gd name="T7" fmla="*/ 142 h 144"/>
              <a:gd name="T8" fmla="*/ 641 w 759"/>
              <a:gd name="T9" fmla="*/ 108 h 144"/>
              <a:gd name="T10" fmla="*/ 669 w 759"/>
              <a:gd name="T11" fmla="*/ 121 h 144"/>
              <a:gd name="T12" fmla="*/ 326 w 759"/>
              <a:gd name="T13" fmla="*/ 95 h 144"/>
              <a:gd name="T14" fmla="*/ 392 w 759"/>
              <a:gd name="T15" fmla="*/ 60 h 144"/>
              <a:gd name="T16" fmla="*/ 268 w 759"/>
              <a:gd name="T17" fmla="*/ 74 h 144"/>
              <a:gd name="T18" fmla="*/ 180 w 759"/>
              <a:gd name="T19" fmla="*/ 33 h 144"/>
              <a:gd name="T20" fmla="*/ 233 w 759"/>
              <a:gd name="T21" fmla="*/ 72 h 144"/>
              <a:gd name="T22" fmla="*/ 170 w 759"/>
              <a:gd name="T23" fmla="*/ 108 h 144"/>
              <a:gd name="T24" fmla="*/ 267 w 759"/>
              <a:gd name="T25" fmla="*/ 110 h 144"/>
              <a:gd name="T26" fmla="*/ 350 w 759"/>
              <a:gd name="T27" fmla="*/ 144 h 144"/>
              <a:gd name="T28" fmla="*/ 356 w 759"/>
              <a:gd name="T29" fmla="*/ 121 h 144"/>
              <a:gd name="T30" fmla="*/ 227 w 759"/>
              <a:gd name="T31" fmla="*/ 93 h 144"/>
              <a:gd name="T32" fmla="*/ 222 w 759"/>
              <a:gd name="T33" fmla="*/ 122 h 144"/>
              <a:gd name="T34" fmla="*/ 358 w 759"/>
              <a:gd name="T35" fmla="*/ 60 h 144"/>
              <a:gd name="T36" fmla="*/ 592 w 759"/>
              <a:gd name="T37" fmla="*/ 90 h 144"/>
              <a:gd name="T38" fmla="*/ 489 w 759"/>
              <a:gd name="T39" fmla="*/ 30 h 144"/>
              <a:gd name="T40" fmla="*/ 527 w 759"/>
              <a:gd name="T41" fmla="*/ 142 h 144"/>
              <a:gd name="T42" fmla="*/ 539 w 759"/>
              <a:gd name="T43" fmla="*/ 50 h 144"/>
              <a:gd name="T44" fmla="*/ 556 w 759"/>
              <a:gd name="T45" fmla="*/ 142 h 144"/>
              <a:gd name="T46" fmla="*/ 473 w 759"/>
              <a:gd name="T47" fmla="*/ 117 h 144"/>
              <a:gd name="T48" fmla="*/ 413 w 759"/>
              <a:gd name="T49" fmla="*/ 108 h 144"/>
              <a:gd name="T50" fmla="*/ 401 w 759"/>
              <a:gd name="T51" fmla="*/ 35 h 144"/>
              <a:gd name="T52" fmla="*/ 449 w 759"/>
              <a:gd name="T53" fmla="*/ 30 h 144"/>
              <a:gd name="T54" fmla="*/ 448 w 759"/>
              <a:gd name="T55" fmla="*/ 54 h 144"/>
              <a:gd name="T56" fmla="*/ 473 w 759"/>
              <a:gd name="T57" fmla="*/ 117 h 144"/>
              <a:gd name="T58" fmla="*/ 79 w 759"/>
              <a:gd name="T59" fmla="*/ 43 h 144"/>
              <a:gd name="T60" fmla="*/ 125 w 759"/>
              <a:gd name="T61" fmla="*/ 22 h 144"/>
              <a:gd name="T62" fmla="*/ 79 w 759"/>
              <a:gd name="T63" fmla="*/ 144 h 144"/>
              <a:gd name="T64" fmla="*/ 32 w 759"/>
              <a:gd name="T65" fmla="*/ 22 h 144"/>
              <a:gd name="T66" fmla="*/ 730 w 759"/>
              <a:gd name="T67" fmla="*/ 27 h 144"/>
              <a:gd name="T68" fmla="*/ 723 w 759"/>
              <a:gd name="T69" fmla="*/ 51 h 144"/>
              <a:gd name="T70" fmla="*/ 711 w 759"/>
              <a:gd name="T71" fmla="*/ 31 h 144"/>
              <a:gd name="T72" fmla="*/ 741 w 759"/>
              <a:gd name="T73" fmla="*/ 27 h 144"/>
              <a:gd name="T74" fmla="*/ 747 w 759"/>
              <a:gd name="T75" fmla="*/ 46 h 144"/>
              <a:gd name="T76" fmla="*/ 759 w 759"/>
              <a:gd name="T77" fmla="*/ 27 h 144"/>
              <a:gd name="T78" fmla="*/ 755 w 759"/>
              <a:gd name="T79" fmla="*/ 42 h 144"/>
              <a:gd name="T80" fmla="*/ 752 w 759"/>
              <a:gd name="T81" fmla="*/ 41 h 144"/>
              <a:gd name="T82" fmla="*/ 742 w 759"/>
              <a:gd name="T83" fmla="*/ 41 h 144"/>
              <a:gd name="T84" fmla="*/ 739 w 759"/>
              <a:gd name="T85" fmla="*/ 42 h 144"/>
              <a:gd name="T86" fmla="*/ 735 w 759"/>
              <a:gd name="T87" fmla="*/ 2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9" h="144">
                <a:moveTo>
                  <a:pt x="704" y="110"/>
                </a:moveTo>
                <a:cubicBezTo>
                  <a:pt x="704" y="100"/>
                  <a:pt x="705" y="86"/>
                  <a:pt x="705" y="69"/>
                </a:cubicBezTo>
                <a:cubicBezTo>
                  <a:pt x="705" y="38"/>
                  <a:pt x="692" y="27"/>
                  <a:pt x="657" y="27"/>
                </a:cubicBezTo>
                <a:cubicBezTo>
                  <a:pt x="640" y="27"/>
                  <a:pt x="625" y="29"/>
                  <a:pt x="616" y="33"/>
                </a:cubicBezTo>
                <a:cubicBezTo>
                  <a:pt x="618" y="58"/>
                  <a:pt x="618" y="58"/>
                  <a:pt x="618" y="58"/>
                </a:cubicBezTo>
                <a:cubicBezTo>
                  <a:pt x="626" y="54"/>
                  <a:pt x="637" y="50"/>
                  <a:pt x="649" y="50"/>
                </a:cubicBezTo>
                <a:cubicBezTo>
                  <a:pt x="665" y="50"/>
                  <a:pt x="669" y="56"/>
                  <a:pt x="669" y="72"/>
                </a:cubicBezTo>
                <a:cubicBezTo>
                  <a:pt x="669" y="74"/>
                  <a:pt x="669" y="74"/>
                  <a:pt x="669" y="74"/>
                </a:cubicBezTo>
                <a:cubicBezTo>
                  <a:pt x="668" y="74"/>
                  <a:pt x="665" y="74"/>
                  <a:pt x="664" y="74"/>
                </a:cubicBezTo>
                <a:cubicBezTo>
                  <a:pt x="624" y="74"/>
                  <a:pt x="606" y="86"/>
                  <a:pt x="606" y="108"/>
                </a:cubicBezTo>
                <a:cubicBezTo>
                  <a:pt x="606" y="131"/>
                  <a:pt x="618" y="144"/>
                  <a:pt x="650" y="144"/>
                </a:cubicBezTo>
                <a:cubicBezTo>
                  <a:pt x="667" y="144"/>
                  <a:pt x="684" y="142"/>
                  <a:pt x="705" y="142"/>
                </a:cubicBezTo>
                <a:cubicBezTo>
                  <a:pt x="704" y="133"/>
                  <a:pt x="704" y="120"/>
                  <a:pt x="704" y="110"/>
                </a:cubicBezTo>
                <a:close/>
                <a:moveTo>
                  <a:pt x="658" y="122"/>
                </a:moveTo>
                <a:cubicBezTo>
                  <a:pt x="646" y="122"/>
                  <a:pt x="641" y="118"/>
                  <a:pt x="641" y="108"/>
                </a:cubicBezTo>
                <a:cubicBezTo>
                  <a:pt x="641" y="99"/>
                  <a:pt x="648" y="93"/>
                  <a:pt x="664" y="93"/>
                </a:cubicBezTo>
                <a:cubicBezTo>
                  <a:pt x="666" y="93"/>
                  <a:pt x="667" y="93"/>
                  <a:pt x="669" y="93"/>
                </a:cubicBezTo>
                <a:cubicBezTo>
                  <a:pt x="669" y="103"/>
                  <a:pt x="668" y="114"/>
                  <a:pt x="669" y="121"/>
                </a:cubicBezTo>
                <a:cubicBezTo>
                  <a:pt x="666" y="122"/>
                  <a:pt x="662" y="122"/>
                  <a:pt x="658" y="122"/>
                </a:cubicBezTo>
                <a:close/>
                <a:moveTo>
                  <a:pt x="356" y="121"/>
                </a:moveTo>
                <a:cubicBezTo>
                  <a:pt x="336" y="121"/>
                  <a:pt x="326" y="111"/>
                  <a:pt x="326" y="95"/>
                </a:cubicBezTo>
                <a:cubicBezTo>
                  <a:pt x="326" y="94"/>
                  <a:pt x="326" y="94"/>
                  <a:pt x="326" y="94"/>
                </a:cubicBezTo>
                <a:cubicBezTo>
                  <a:pt x="329" y="95"/>
                  <a:pt x="336" y="95"/>
                  <a:pt x="340" y="95"/>
                </a:cubicBezTo>
                <a:cubicBezTo>
                  <a:pt x="375" y="95"/>
                  <a:pt x="392" y="84"/>
                  <a:pt x="392" y="60"/>
                </a:cubicBezTo>
                <a:cubicBezTo>
                  <a:pt x="392" y="40"/>
                  <a:pt x="378" y="27"/>
                  <a:pt x="346" y="27"/>
                </a:cubicBezTo>
                <a:cubicBezTo>
                  <a:pt x="307" y="27"/>
                  <a:pt x="292" y="44"/>
                  <a:pt x="288" y="75"/>
                </a:cubicBezTo>
                <a:cubicBezTo>
                  <a:pt x="283" y="75"/>
                  <a:pt x="277" y="74"/>
                  <a:pt x="268" y="74"/>
                </a:cubicBezTo>
                <a:cubicBezTo>
                  <a:pt x="268" y="73"/>
                  <a:pt x="268" y="71"/>
                  <a:pt x="268" y="69"/>
                </a:cubicBezTo>
                <a:cubicBezTo>
                  <a:pt x="268" y="38"/>
                  <a:pt x="255" y="27"/>
                  <a:pt x="221" y="27"/>
                </a:cubicBezTo>
                <a:cubicBezTo>
                  <a:pt x="204" y="27"/>
                  <a:pt x="189" y="29"/>
                  <a:pt x="180" y="33"/>
                </a:cubicBezTo>
                <a:cubicBezTo>
                  <a:pt x="181" y="58"/>
                  <a:pt x="181" y="58"/>
                  <a:pt x="181" y="58"/>
                </a:cubicBezTo>
                <a:cubicBezTo>
                  <a:pt x="189" y="54"/>
                  <a:pt x="201" y="50"/>
                  <a:pt x="212" y="50"/>
                </a:cubicBezTo>
                <a:cubicBezTo>
                  <a:pt x="228" y="50"/>
                  <a:pt x="233" y="56"/>
                  <a:pt x="233" y="72"/>
                </a:cubicBezTo>
                <a:cubicBezTo>
                  <a:pt x="233" y="74"/>
                  <a:pt x="233" y="74"/>
                  <a:pt x="233" y="74"/>
                </a:cubicBezTo>
                <a:cubicBezTo>
                  <a:pt x="232" y="74"/>
                  <a:pt x="229" y="74"/>
                  <a:pt x="227" y="74"/>
                </a:cubicBezTo>
                <a:cubicBezTo>
                  <a:pt x="188" y="74"/>
                  <a:pt x="170" y="86"/>
                  <a:pt x="170" y="108"/>
                </a:cubicBezTo>
                <a:cubicBezTo>
                  <a:pt x="170" y="131"/>
                  <a:pt x="181" y="144"/>
                  <a:pt x="213" y="144"/>
                </a:cubicBezTo>
                <a:cubicBezTo>
                  <a:pt x="230" y="144"/>
                  <a:pt x="247" y="142"/>
                  <a:pt x="269" y="142"/>
                </a:cubicBezTo>
                <a:cubicBezTo>
                  <a:pt x="267" y="133"/>
                  <a:pt x="267" y="120"/>
                  <a:pt x="267" y="110"/>
                </a:cubicBezTo>
                <a:cubicBezTo>
                  <a:pt x="267" y="106"/>
                  <a:pt x="267" y="100"/>
                  <a:pt x="268" y="94"/>
                </a:cubicBezTo>
                <a:cubicBezTo>
                  <a:pt x="277" y="94"/>
                  <a:pt x="284" y="94"/>
                  <a:pt x="288" y="94"/>
                </a:cubicBezTo>
                <a:cubicBezTo>
                  <a:pt x="291" y="131"/>
                  <a:pt x="310" y="144"/>
                  <a:pt x="350" y="144"/>
                </a:cubicBezTo>
                <a:cubicBezTo>
                  <a:pt x="364" y="144"/>
                  <a:pt x="379" y="142"/>
                  <a:pt x="387" y="138"/>
                </a:cubicBezTo>
                <a:cubicBezTo>
                  <a:pt x="386" y="113"/>
                  <a:pt x="386" y="113"/>
                  <a:pt x="386" y="113"/>
                </a:cubicBezTo>
                <a:cubicBezTo>
                  <a:pt x="378" y="118"/>
                  <a:pt x="367" y="121"/>
                  <a:pt x="356" y="121"/>
                </a:cubicBezTo>
                <a:close/>
                <a:moveTo>
                  <a:pt x="222" y="122"/>
                </a:moveTo>
                <a:cubicBezTo>
                  <a:pt x="210" y="122"/>
                  <a:pt x="205" y="118"/>
                  <a:pt x="205" y="108"/>
                </a:cubicBezTo>
                <a:cubicBezTo>
                  <a:pt x="205" y="99"/>
                  <a:pt x="211" y="93"/>
                  <a:pt x="227" y="93"/>
                </a:cubicBezTo>
                <a:cubicBezTo>
                  <a:pt x="229" y="93"/>
                  <a:pt x="231" y="93"/>
                  <a:pt x="232" y="93"/>
                </a:cubicBezTo>
                <a:cubicBezTo>
                  <a:pt x="232" y="103"/>
                  <a:pt x="232" y="114"/>
                  <a:pt x="232" y="121"/>
                </a:cubicBezTo>
                <a:cubicBezTo>
                  <a:pt x="230" y="122"/>
                  <a:pt x="225" y="122"/>
                  <a:pt x="222" y="122"/>
                </a:cubicBezTo>
                <a:close/>
                <a:moveTo>
                  <a:pt x="325" y="75"/>
                </a:moveTo>
                <a:cubicBezTo>
                  <a:pt x="325" y="59"/>
                  <a:pt x="330" y="48"/>
                  <a:pt x="345" y="48"/>
                </a:cubicBezTo>
                <a:cubicBezTo>
                  <a:pt x="353" y="48"/>
                  <a:pt x="358" y="52"/>
                  <a:pt x="358" y="60"/>
                </a:cubicBezTo>
                <a:cubicBezTo>
                  <a:pt x="358" y="71"/>
                  <a:pt x="351" y="76"/>
                  <a:pt x="336" y="76"/>
                </a:cubicBezTo>
                <a:cubicBezTo>
                  <a:pt x="332" y="76"/>
                  <a:pt x="328" y="76"/>
                  <a:pt x="325" y="75"/>
                </a:cubicBezTo>
                <a:close/>
                <a:moveTo>
                  <a:pt x="592" y="90"/>
                </a:moveTo>
                <a:cubicBezTo>
                  <a:pt x="592" y="80"/>
                  <a:pt x="592" y="68"/>
                  <a:pt x="592" y="68"/>
                </a:cubicBezTo>
                <a:cubicBezTo>
                  <a:pt x="592" y="39"/>
                  <a:pt x="580" y="27"/>
                  <a:pt x="545" y="27"/>
                </a:cubicBezTo>
                <a:cubicBezTo>
                  <a:pt x="525" y="27"/>
                  <a:pt x="511" y="30"/>
                  <a:pt x="489" y="30"/>
                </a:cubicBezTo>
                <a:cubicBezTo>
                  <a:pt x="490" y="50"/>
                  <a:pt x="490" y="75"/>
                  <a:pt x="490" y="90"/>
                </a:cubicBezTo>
                <a:cubicBezTo>
                  <a:pt x="490" y="105"/>
                  <a:pt x="490" y="133"/>
                  <a:pt x="489" y="142"/>
                </a:cubicBezTo>
                <a:cubicBezTo>
                  <a:pt x="527" y="142"/>
                  <a:pt x="527" y="142"/>
                  <a:pt x="527" y="142"/>
                </a:cubicBezTo>
                <a:cubicBezTo>
                  <a:pt x="526" y="133"/>
                  <a:pt x="525" y="107"/>
                  <a:pt x="525" y="90"/>
                </a:cubicBezTo>
                <a:cubicBezTo>
                  <a:pt x="525" y="80"/>
                  <a:pt x="525" y="68"/>
                  <a:pt x="526" y="52"/>
                </a:cubicBezTo>
                <a:cubicBezTo>
                  <a:pt x="529" y="51"/>
                  <a:pt x="534" y="50"/>
                  <a:pt x="539" y="50"/>
                </a:cubicBezTo>
                <a:cubicBezTo>
                  <a:pt x="552" y="50"/>
                  <a:pt x="557" y="56"/>
                  <a:pt x="557" y="73"/>
                </a:cubicBezTo>
                <a:cubicBezTo>
                  <a:pt x="557" y="73"/>
                  <a:pt x="557" y="83"/>
                  <a:pt x="557" y="90"/>
                </a:cubicBezTo>
                <a:cubicBezTo>
                  <a:pt x="557" y="105"/>
                  <a:pt x="556" y="133"/>
                  <a:pt x="556" y="142"/>
                </a:cubicBezTo>
                <a:cubicBezTo>
                  <a:pt x="593" y="142"/>
                  <a:pt x="593" y="142"/>
                  <a:pt x="593" y="142"/>
                </a:cubicBezTo>
                <a:cubicBezTo>
                  <a:pt x="593" y="133"/>
                  <a:pt x="592" y="107"/>
                  <a:pt x="592" y="90"/>
                </a:cubicBezTo>
                <a:close/>
                <a:moveTo>
                  <a:pt x="473" y="117"/>
                </a:moveTo>
                <a:cubicBezTo>
                  <a:pt x="475" y="142"/>
                  <a:pt x="475" y="142"/>
                  <a:pt x="475" y="142"/>
                </a:cubicBezTo>
                <a:cubicBezTo>
                  <a:pt x="472" y="142"/>
                  <a:pt x="463" y="144"/>
                  <a:pt x="451" y="144"/>
                </a:cubicBezTo>
                <a:cubicBezTo>
                  <a:pt x="426" y="144"/>
                  <a:pt x="413" y="134"/>
                  <a:pt x="413" y="108"/>
                </a:cubicBezTo>
                <a:cubicBezTo>
                  <a:pt x="413" y="88"/>
                  <a:pt x="413" y="66"/>
                  <a:pt x="414" y="54"/>
                </a:cubicBezTo>
                <a:cubicBezTo>
                  <a:pt x="401" y="54"/>
                  <a:pt x="401" y="54"/>
                  <a:pt x="401" y="54"/>
                </a:cubicBezTo>
                <a:cubicBezTo>
                  <a:pt x="401" y="49"/>
                  <a:pt x="401" y="41"/>
                  <a:pt x="401" y="35"/>
                </a:cubicBezTo>
                <a:cubicBezTo>
                  <a:pt x="420" y="32"/>
                  <a:pt x="426" y="21"/>
                  <a:pt x="429" y="0"/>
                </a:cubicBezTo>
                <a:cubicBezTo>
                  <a:pt x="450" y="0"/>
                  <a:pt x="450" y="0"/>
                  <a:pt x="450" y="0"/>
                </a:cubicBezTo>
                <a:cubicBezTo>
                  <a:pt x="449" y="9"/>
                  <a:pt x="449" y="22"/>
                  <a:pt x="449" y="30"/>
                </a:cubicBezTo>
                <a:cubicBezTo>
                  <a:pt x="471" y="30"/>
                  <a:pt x="471" y="30"/>
                  <a:pt x="471" y="30"/>
                </a:cubicBezTo>
                <a:cubicBezTo>
                  <a:pt x="471" y="54"/>
                  <a:pt x="471" y="54"/>
                  <a:pt x="471" y="54"/>
                </a:cubicBezTo>
                <a:cubicBezTo>
                  <a:pt x="448" y="54"/>
                  <a:pt x="448" y="54"/>
                  <a:pt x="448" y="54"/>
                </a:cubicBezTo>
                <a:cubicBezTo>
                  <a:pt x="448" y="98"/>
                  <a:pt x="448" y="98"/>
                  <a:pt x="448" y="98"/>
                </a:cubicBezTo>
                <a:cubicBezTo>
                  <a:pt x="448" y="115"/>
                  <a:pt x="452" y="119"/>
                  <a:pt x="463" y="119"/>
                </a:cubicBezTo>
                <a:cubicBezTo>
                  <a:pt x="467" y="119"/>
                  <a:pt x="471" y="118"/>
                  <a:pt x="473" y="117"/>
                </a:cubicBezTo>
                <a:close/>
                <a:moveTo>
                  <a:pt x="45" y="16"/>
                </a:moveTo>
                <a:cubicBezTo>
                  <a:pt x="50" y="16"/>
                  <a:pt x="54" y="18"/>
                  <a:pt x="58" y="22"/>
                </a:cubicBezTo>
                <a:cubicBezTo>
                  <a:pt x="79" y="43"/>
                  <a:pt x="79" y="43"/>
                  <a:pt x="79" y="43"/>
                </a:cubicBezTo>
                <a:cubicBezTo>
                  <a:pt x="100" y="22"/>
                  <a:pt x="100" y="22"/>
                  <a:pt x="100" y="22"/>
                </a:cubicBezTo>
                <a:cubicBezTo>
                  <a:pt x="103" y="18"/>
                  <a:pt x="108" y="16"/>
                  <a:pt x="112" y="16"/>
                </a:cubicBezTo>
                <a:cubicBezTo>
                  <a:pt x="117" y="16"/>
                  <a:pt x="122" y="18"/>
                  <a:pt x="125" y="22"/>
                </a:cubicBezTo>
                <a:cubicBezTo>
                  <a:pt x="151" y="47"/>
                  <a:pt x="151" y="47"/>
                  <a:pt x="151" y="47"/>
                </a:cubicBezTo>
                <a:cubicBezTo>
                  <a:pt x="158" y="54"/>
                  <a:pt x="158" y="65"/>
                  <a:pt x="151" y="73"/>
                </a:cubicBezTo>
                <a:cubicBezTo>
                  <a:pt x="79" y="144"/>
                  <a:pt x="79" y="144"/>
                  <a:pt x="79" y="144"/>
                </a:cubicBezTo>
                <a:cubicBezTo>
                  <a:pt x="7" y="73"/>
                  <a:pt x="7" y="73"/>
                  <a:pt x="7" y="73"/>
                </a:cubicBezTo>
                <a:cubicBezTo>
                  <a:pt x="0" y="65"/>
                  <a:pt x="0" y="54"/>
                  <a:pt x="7" y="47"/>
                </a:cubicBezTo>
                <a:cubicBezTo>
                  <a:pt x="32" y="22"/>
                  <a:pt x="32" y="22"/>
                  <a:pt x="32" y="22"/>
                </a:cubicBezTo>
                <a:cubicBezTo>
                  <a:pt x="36" y="18"/>
                  <a:pt x="41" y="16"/>
                  <a:pt x="45" y="16"/>
                </a:cubicBezTo>
                <a:moveTo>
                  <a:pt x="711" y="27"/>
                </a:moveTo>
                <a:cubicBezTo>
                  <a:pt x="730" y="27"/>
                  <a:pt x="730" y="27"/>
                  <a:pt x="730" y="27"/>
                </a:cubicBezTo>
                <a:cubicBezTo>
                  <a:pt x="730" y="31"/>
                  <a:pt x="730" y="31"/>
                  <a:pt x="730" y="31"/>
                </a:cubicBezTo>
                <a:cubicBezTo>
                  <a:pt x="723" y="31"/>
                  <a:pt x="723" y="31"/>
                  <a:pt x="723" y="31"/>
                </a:cubicBezTo>
                <a:cubicBezTo>
                  <a:pt x="723" y="51"/>
                  <a:pt x="723" y="51"/>
                  <a:pt x="723" y="51"/>
                </a:cubicBezTo>
                <a:cubicBezTo>
                  <a:pt x="718" y="51"/>
                  <a:pt x="718" y="51"/>
                  <a:pt x="718" y="51"/>
                </a:cubicBezTo>
                <a:cubicBezTo>
                  <a:pt x="718" y="31"/>
                  <a:pt x="718" y="31"/>
                  <a:pt x="718" y="31"/>
                </a:cubicBezTo>
                <a:cubicBezTo>
                  <a:pt x="711" y="31"/>
                  <a:pt x="711" y="31"/>
                  <a:pt x="711" y="31"/>
                </a:cubicBezTo>
                <a:lnTo>
                  <a:pt x="711" y="27"/>
                </a:lnTo>
                <a:close/>
                <a:moveTo>
                  <a:pt x="735" y="27"/>
                </a:moveTo>
                <a:cubicBezTo>
                  <a:pt x="741" y="27"/>
                  <a:pt x="741" y="27"/>
                  <a:pt x="741" y="27"/>
                </a:cubicBezTo>
                <a:cubicBezTo>
                  <a:pt x="744" y="37"/>
                  <a:pt x="744" y="37"/>
                  <a:pt x="744" y="37"/>
                </a:cubicBezTo>
                <a:cubicBezTo>
                  <a:pt x="745" y="40"/>
                  <a:pt x="747" y="46"/>
                  <a:pt x="747" y="46"/>
                </a:cubicBezTo>
                <a:cubicBezTo>
                  <a:pt x="747" y="46"/>
                  <a:pt x="747" y="46"/>
                  <a:pt x="747" y="46"/>
                </a:cubicBezTo>
                <a:cubicBezTo>
                  <a:pt x="747" y="46"/>
                  <a:pt x="748" y="40"/>
                  <a:pt x="749" y="37"/>
                </a:cubicBezTo>
                <a:cubicBezTo>
                  <a:pt x="752" y="27"/>
                  <a:pt x="752" y="27"/>
                  <a:pt x="752" y="27"/>
                </a:cubicBezTo>
                <a:cubicBezTo>
                  <a:pt x="759" y="27"/>
                  <a:pt x="759" y="27"/>
                  <a:pt x="759" y="27"/>
                </a:cubicBezTo>
                <a:cubicBezTo>
                  <a:pt x="759" y="51"/>
                  <a:pt x="759" y="51"/>
                  <a:pt x="759" y="51"/>
                </a:cubicBezTo>
                <a:cubicBezTo>
                  <a:pt x="755" y="51"/>
                  <a:pt x="755" y="51"/>
                  <a:pt x="755" y="51"/>
                </a:cubicBezTo>
                <a:cubicBezTo>
                  <a:pt x="755" y="42"/>
                  <a:pt x="755" y="42"/>
                  <a:pt x="755" y="42"/>
                </a:cubicBezTo>
                <a:cubicBezTo>
                  <a:pt x="755" y="38"/>
                  <a:pt x="755" y="31"/>
                  <a:pt x="755" y="31"/>
                </a:cubicBezTo>
                <a:cubicBezTo>
                  <a:pt x="755" y="31"/>
                  <a:pt x="755" y="31"/>
                  <a:pt x="755" y="31"/>
                </a:cubicBezTo>
                <a:cubicBezTo>
                  <a:pt x="755" y="31"/>
                  <a:pt x="753" y="37"/>
                  <a:pt x="752" y="41"/>
                </a:cubicBezTo>
                <a:cubicBezTo>
                  <a:pt x="749" y="51"/>
                  <a:pt x="749" y="51"/>
                  <a:pt x="749" y="51"/>
                </a:cubicBezTo>
                <a:cubicBezTo>
                  <a:pt x="745" y="51"/>
                  <a:pt x="745" y="51"/>
                  <a:pt x="745" y="51"/>
                </a:cubicBezTo>
                <a:cubicBezTo>
                  <a:pt x="742" y="41"/>
                  <a:pt x="742" y="41"/>
                  <a:pt x="742" y="41"/>
                </a:cubicBezTo>
                <a:cubicBezTo>
                  <a:pt x="740" y="37"/>
                  <a:pt x="739" y="31"/>
                  <a:pt x="739" y="31"/>
                </a:cubicBezTo>
                <a:cubicBezTo>
                  <a:pt x="739" y="31"/>
                  <a:pt x="739" y="31"/>
                  <a:pt x="739" y="31"/>
                </a:cubicBezTo>
                <a:cubicBezTo>
                  <a:pt x="739" y="31"/>
                  <a:pt x="739" y="38"/>
                  <a:pt x="739" y="42"/>
                </a:cubicBezTo>
                <a:cubicBezTo>
                  <a:pt x="739" y="51"/>
                  <a:pt x="739" y="51"/>
                  <a:pt x="739" y="51"/>
                </a:cubicBezTo>
                <a:cubicBezTo>
                  <a:pt x="735" y="51"/>
                  <a:pt x="735" y="51"/>
                  <a:pt x="735" y="51"/>
                </a:cubicBezTo>
                <a:lnTo>
                  <a:pt x="735"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10"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16" name="Picture Placeholder 5"/>
          <p:cNvSpPr>
            <a:spLocks noGrp="1"/>
          </p:cNvSpPr>
          <p:nvPr>
            <p:ph type="pic" sz="quarter" idx="20" hasCustomPrompt="1"/>
          </p:nvPr>
        </p:nvSpPr>
        <p:spPr>
          <a:xfrm>
            <a:off x="6226178"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15"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accent2"/>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11" name="Graphic 10">
            <a:extLst>
              <a:ext uri="{FF2B5EF4-FFF2-40B4-BE49-F238E27FC236}">
                <a16:creationId xmlns:a16="http://schemas.microsoft.com/office/drawing/2014/main" id="{7E48704A-AC67-4DC9-B36E-E4847EA3F5B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7917" y="6204230"/>
            <a:ext cx="1617906" cy="319943"/>
          </a:xfrm>
          <a:prstGeom prst="rect">
            <a:avLst/>
          </a:prstGeom>
        </p:spPr>
      </p:pic>
    </p:spTree>
    <p:extLst>
      <p:ext uri="{BB962C8B-B14F-4D97-AF65-F5344CB8AC3E}">
        <p14:creationId xmlns:p14="http://schemas.microsoft.com/office/powerpoint/2010/main" val="11077314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7D - Cobrand">
    <p:spTree>
      <p:nvGrpSpPr>
        <p:cNvPr id="1" name=""/>
        <p:cNvGrpSpPr/>
        <p:nvPr/>
      </p:nvGrpSpPr>
      <p:grpSpPr>
        <a:xfrm>
          <a:off x="0" y="0"/>
          <a:ext cx="0" cy="0"/>
          <a:chOff x="0" y="0"/>
          <a:chExt cx="0" cy="0"/>
        </a:xfrm>
      </p:grpSpPr>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13" name="Freeform 5"/>
          <p:cNvSpPr>
            <a:spLocks noEditPoints="1"/>
          </p:cNvSpPr>
          <p:nvPr userDrawn="1"/>
        </p:nvSpPr>
        <p:spPr bwMode="auto">
          <a:xfrm>
            <a:off x="547508" y="381422"/>
            <a:ext cx="2162843" cy="418678"/>
          </a:xfrm>
          <a:custGeom>
            <a:avLst/>
            <a:gdLst>
              <a:gd name="T0" fmla="*/ 657 w 759"/>
              <a:gd name="T1" fmla="*/ 27 h 144"/>
              <a:gd name="T2" fmla="*/ 649 w 759"/>
              <a:gd name="T3" fmla="*/ 50 h 144"/>
              <a:gd name="T4" fmla="*/ 664 w 759"/>
              <a:gd name="T5" fmla="*/ 74 h 144"/>
              <a:gd name="T6" fmla="*/ 705 w 759"/>
              <a:gd name="T7" fmla="*/ 142 h 144"/>
              <a:gd name="T8" fmla="*/ 641 w 759"/>
              <a:gd name="T9" fmla="*/ 108 h 144"/>
              <a:gd name="T10" fmla="*/ 669 w 759"/>
              <a:gd name="T11" fmla="*/ 121 h 144"/>
              <a:gd name="T12" fmla="*/ 326 w 759"/>
              <a:gd name="T13" fmla="*/ 95 h 144"/>
              <a:gd name="T14" fmla="*/ 392 w 759"/>
              <a:gd name="T15" fmla="*/ 60 h 144"/>
              <a:gd name="T16" fmla="*/ 268 w 759"/>
              <a:gd name="T17" fmla="*/ 74 h 144"/>
              <a:gd name="T18" fmla="*/ 180 w 759"/>
              <a:gd name="T19" fmla="*/ 33 h 144"/>
              <a:gd name="T20" fmla="*/ 233 w 759"/>
              <a:gd name="T21" fmla="*/ 72 h 144"/>
              <a:gd name="T22" fmla="*/ 170 w 759"/>
              <a:gd name="T23" fmla="*/ 108 h 144"/>
              <a:gd name="T24" fmla="*/ 267 w 759"/>
              <a:gd name="T25" fmla="*/ 110 h 144"/>
              <a:gd name="T26" fmla="*/ 350 w 759"/>
              <a:gd name="T27" fmla="*/ 144 h 144"/>
              <a:gd name="T28" fmla="*/ 356 w 759"/>
              <a:gd name="T29" fmla="*/ 121 h 144"/>
              <a:gd name="T30" fmla="*/ 227 w 759"/>
              <a:gd name="T31" fmla="*/ 93 h 144"/>
              <a:gd name="T32" fmla="*/ 222 w 759"/>
              <a:gd name="T33" fmla="*/ 122 h 144"/>
              <a:gd name="T34" fmla="*/ 358 w 759"/>
              <a:gd name="T35" fmla="*/ 60 h 144"/>
              <a:gd name="T36" fmla="*/ 592 w 759"/>
              <a:gd name="T37" fmla="*/ 90 h 144"/>
              <a:gd name="T38" fmla="*/ 489 w 759"/>
              <a:gd name="T39" fmla="*/ 30 h 144"/>
              <a:gd name="T40" fmla="*/ 527 w 759"/>
              <a:gd name="T41" fmla="*/ 142 h 144"/>
              <a:gd name="T42" fmla="*/ 539 w 759"/>
              <a:gd name="T43" fmla="*/ 50 h 144"/>
              <a:gd name="T44" fmla="*/ 556 w 759"/>
              <a:gd name="T45" fmla="*/ 142 h 144"/>
              <a:gd name="T46" fmla="*/ 473 w 759"/>
              <a:gd name="T47" fmla="*/ 117 h 144"/>
              <a:gd name="T48" fmla="*/ 413 w 759"/>
              <a:gd name="T49" fmla="*/ 108 h 144"/>
              <a:gd name="T50" fmla="*/ 401 w 759"/>
              <a:gd name="T51" fmla="*/ 35 h 144"/>
              <a:gd name="T52" fmla="*/ 449 w 759"/>
              <a:gd name="T53" fmla="*/ 30 h 144"/>
              <a:gd name="T54" fmla="*/ 448 w 759"/>
              <a:gd name="T55" fmla="*/ 54 h 144"/>
              <a:gd name="T56" fmla="*/ 473 w 759"/>
              <a:gd name="T57" fmla="*/ 117 h 144"/>
              <a:gd name="T58" fmla="*/ 79 w 759"/>
              <a:gd name="T59" fmla="*/ 43 h 144"/>
              <a:gd name="T60" fmla="*/ 125 w 759"/>
              <a:gd name="T61" fmla="*/ 22 h 144"/>
              <a:gd name="T62" fmla="*/ 79 w 759"/>
              <a:gd name="T63" fmla="*/ 144 h 144"/>
              <a:gd name="T64" fmla="*/ 32 w 759"/>
              <a:gd name="T65" fmla="*/ 22 h 144"/>
              <a:gd name="T66" fmla="*/ 730 w 759"/>
              <a:gd name="T67" fmla="*/ 27 h 144"/>
              <a:gd name="T68" fmla="*/ 723 w 759"/>
              <a:gd name="T69" fmla="*/ 51 h 144"/>
              <a:gd name="T70" fmla="*/ 711 w 759"/>
              <a:gd name="T71" fmla="*/ 31 h 144"/>
              <a:gd name="T72" fmla="*/ 741 w 759"/>
              <a:gd name="T73" fmla="*/ 27 h 144"/>
              <a:gd name="T74" fmla="*/ 747 w 759"/>
              <a:gd name="T75" fmla="*/ 46 h 144"/>
              <a:gd name="T76" fmla="*/ 759 w 759"/>
              <a:gd name="T77" fmla="*/ 27 h 144"/>
              <a:gd name="T78" fmla="*/ 755 w 759"/>
              <a:gd name="T79" fmla="*/ 42 h 144"/>
              <a:gd name="T80" fmla="*/ 752 w 759"/>
              <a:gd name="T81" fmla="*/ 41 h 144"/>
              <a:gd name="T82" fmla="*/ 742 w 759"/>
              <a:gd name="T83" fmla="*/ 41 h 144"/>
              <a:gd name="T84" fmla="*/ 739 w 759"/>
              <a:gd name="T85" fmla="*/ 42 h 144"/>
              <a:gd name="T86" fmla="*/ 735 w 759"/>
              <a:gd name="T87" fmla="*/ 2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9" h="144">
                <a:moveTo>
                  <a:pt x="704" y="110"/>
                </a:moveTo>
                <a:cubicBezTo>
                  <a:pt x="704" y="100"/>
                  <a:pt x="705" y="86"/>
                  <a:pt x="705" y="69"/>
                </a:cubicBezTo>
                <a:cubicBezTo>
                  <a:pt x="705" y="38"/>
                  <a:pt x="692" y="27"/>
                  <a:pt x="657" y="27"/>
                </a:cubicBezTo>
                <a:cubicBezTo>
                  <a:pt x="640" y="27"/>
                  <a:pt x="625" y="29"/>
                  <a:pt x="616" y="33"/>
                </a:cubicBezTo>
                <a:cubicBezTo>
                  <a:pt x="618" y="58"/>
                  <a:pt x="618" y="58"/>
                  <a:pt x="618" y="58"/>
                </a:cubicBezTo>
                <a:cubicBezTo>
                  <a:pt x="626" y="54"/>
                  <a:pt x="637" y="50"/>
                  <a:pt x="649" y="50"/>
                </a:cubicBezTo>
                <a:cubicBezTo>
                  <a:pt x="665" y="50"/>
                  <a:pt x="669" y="56"/>
                  <a:pt x="669" y="72"/>
                </a:cubicBezTo>
                <a:cubicBezTo>
                  <a:pt x="669" y="74"/>
                  <a:pt x="669" y="74"/>
                  <a:pt x="669" y="74"/>
                </a:cubicBezTo>
                <a:cubicBezTo>
                  <a:pt x="668" y="74"/>
                  <a:pt x="665" y="74"/>
                  <a:pt x="664" y="74"/>
                </a:cubicBezTo>
                <a:cubicBezTo>
                  <a:pt x="624" y="74"/>
                  <a:pt x="606" y="86"/>
                  <a:pt x="606" y="108"/>
                </a:cubicBezTo>
                <a:cubicBezTo>
                  <a:pt x="606" y="131"/>
                  <a:pt x="618" y="144"/>
                  <a:pt x="650" y="144"/>
                </a:cubicBezTo>
                <a:cubicBezTo>
                  <a:pt x="667" y="144"/>
                  <a:pt x="684" y="142"/>
                  <a:pt x="705" y="142"/>
                </a:cubicBezTo>
                <a:cubicBezTo>
                  <a:pt x="704" y="133"/>
                  <a:pt x="704" y="120"/>
                  <a:pt x="704" y="110"/>
                </a:cubicBezTo>
                <a:close/>
                <a:moveTo>
                  <a:pt x="658" y="122"/>
                </a:moveTo>
                <a:cubicBezTo>
                  <a:pt x="646" y="122"/>
                  <a:pt x="641" y="118"/>
                  <a:pt x="641" y="108"/>
                </a:cubicBezTo>
                <a:cubicBezTo>
                  <a:pt x="641" y="99"/>
                  <a:pt x="648" y="93"/>
                  <a:pt x="664" y="93"/>
                </a:cubicBezTo>
                <a:cubicBezTo>
                  <a:pt x="666" y="93"/>
                  <a:pt x="667" y="93"/>
                  <a:pt x="669" y="93"/>
                </a:cubicBezTo>
                <a:cubicBezTo>
                  <a:pt x="669" y="103"/>
                  <a:pt x="668" y="114"/>
                  <a:pt x="669" y="121"/>
                </a:cubicBezTo>
                <a:cubicBezTo>
                  <a:pt x="666" y="122"/>
                  <a:pt x="662" y="122"/>
                  <a:pt x="658" y="122"/>
                </a:cubicBezTo>
                <a:close/>
                <a:moveTo>
                  <a:pt x="356" y="121"/>
                </a:moveTo>
                <a:cubicBezTo>
                  <a:pt x="336" y="121"/>
                  <a:pt x="326" y="111"/>
                  <a:pt x="326" y="95"/>
                </a:cubicBezTo>
                <a:cubicBezTo>
                  <a:pt x="326" y="94"/>
                  <a:pt x="326" y="94"/>
                  <a:pt x="326" y="94"/>
                </a:cubicBezTo>
                <a:cubicBezTo>
                  <a:pt x="329" y="95"/>
                  <a:pt x="336" y="95"/>
                  <a:pt x="340" y="95"/>
                </a:cubicBezTo>
                <a:cubicBezTo>
                  <a:pt x="375" y="95"/>
                  <a:pt x="392" y="84"/>
                  <a:pt x="392" y="60"/>
                </a:cubicBezTo>
                <a:cubicBezTo>
                  <a:pt x="392" y="40"/>
                  <a:pt x="378" y="27"/>
                  <a:pt x="346" y="27"/>
                </a:cubicBezTo>
                <a:cubicBezTo>
                  <a:pt x="307" y="27"/>
                  <a:pt x="292" y="44"/>
                  <a:pt x="288" y="75"/>
                </a:cubicBezTo>
                <a:cubicBezTo>
                  <a:pt x="283" y="75"/>
                  <a:pt x="277" y="74"/>
                  <a:pt x="268" y="74"/>
                </a:cubicBezTo>
                <a:cubicBezTo>
                  <a:pt x="268" y="73"/>
                  <a:pt x="268" y="71"/>
                  <a:pt x="268" y="69"/>
                </a:cubicBezTo>
                <a:cubicBezTo>
                  <a:pt x="268" y="38"/>
                  <a:pt x="255" y="27"/>
                  <a:pt x="221" y="27"/>
                </a:cubicBezTo>
                <a:cubicBezTo>
                  <a:pt x="204" y="27"/>
                  <a:pt x="189" y="29"/>
                  <a:pt x="180" y="33"/>
                </a:cubicBezTo>
                <a:cubicBezTo>
                  <a:pt x="181" y="58"/>
                  <a:pt x="181" y="58"/>
                  <a:pt x="181" y="58"/>
                </a:cubicBezTo>
                <a:cubicBezTo>
                  <a:pt x="189" y="54"/>
                  <a:pt x="201" y="50"/>
                  <a:pt x="212" y="50"/>
                </a:cubicBezTo>
                <a:cubicBezTo>
                  <a:pt x="228" y="50"/>
                  <a:pt x="233" y="56"/>
                  <a:pt x="233" y="72"/>
                </a:cubicBezTo>
                <a:cubicBezTo>
                  <a:pt x="233" y="74"/>
                  <a:pt x="233" y="74"/>
                  <a:pt x="233" y="74"/>
                </a:cubicBezTo>
                <a:cubicBezTo>
                  <a:pt x="232" y="74"/>
                  <a:pt x="229" y="74"/>
                  <a:pt x="227" y="74"/>
                </a:cubicBezTo>
                <a:cubicBezTo>
                  <a:pt x="188" y="74"/>
                  <a:pt x="170" y="86"/>
                  <a:pt x="170" y="108"/>
                </a:cubicBezTo>
                <a:cubicBezTo>
                  <a:pt x="170" y="131"/>
                  <a:pt x="181" y="144"/>
                  <a:pt x="213" y="144"/>
                </a:cubicBezTo>
                <a:cubicBezTo>
                  <a:pt x="230" y="144"/>
                  <a:pt x="247" y="142"/>
                  <a:pt x="269" y="142"/>
                </a:cubicBezTo>
                <a:cubicBezTo>
                  <a:pt x="267" y="133"/>
                  <a:pt x="267" y="120"/>
                  <a:pt x="267" y="110"/>
                </a:cubicBezTo>
                <a:cubicBezTo>
                  <a:pt x="267" y="106"/>
                  <a:pt x="267" y="100"/>
                  <a:pt x="268" y="94"/>
                </a:cubicBezTo>
                <a:cubicBezTo>
                  <a:pt x="277" y="94"/>
                  <a:pt x="284" y="94"/>
                  <a:pt x="288" y="94"/>
                </a:cubicBezTo>
                <a:cubicBezTo>
                  <a:pt x="291" y="131"/>
                  <a:pt x="310" y="144"/>
                  <a:pt x="350" y="144"/>
                </a:cubicBezTo>
                <a:cubicBezTo>
                  <a:pt x="364" y="144"/>
                  <a:pt x="379" y="142"/>
                  <a:pt x="387" y="138"/>
                </a:cubicBezTo>
                <a:cubicBezTo>
                  <a:pt x="386" y="113"/>
                  <a:pt x="386" y="113"/>
                  <a:pt x="386" y="113"/>
                </a:cubicBezTo>
                <a:cubicBezTo>
                  <a:pt x="378" y="118"/>
                  <a:pt x="367" y="121"/>
                  <a:pt x="356" y="121"/>
                </a:cubicBezTo>
                <a:close/>
                <a:moveTo>
                  <a:pt x="222" y="122"/>
                </a:moveTo>
                <a:cubicBezTo>
                  <a:pt x="210" y="122"/>
                  <a:pt x="205" y="118"/>
                  <a:pt x="205" y="108"/>
                </a:cubicBezTo>
                <a:cubicBezTo>
                  <a:pt x="205" y="99"/>
                  <a:pt x="211" y="93"/>
                  <a:pt x="227" y="93"/>
                </a:cubicBezTo>
                <a:cubicBezTo>
                  <a:pt x="229" y="93"/>
                  <a:pt x="231" y="93"/>
                  <a:pt x="232" y="93"/>
                </a:cubicBezTo>
                <a:cubicBezTo>
                  <a:pt x="232" y="103"/>
                  <a:pt x="232" y="114"/>
                  <a:pt x="232" y="121"/>
                </a:cubicBezTo>
                <a:cubicBezTo>
                  <a:pt x="230" y="122"/>
                  <a:pt x="225" y="122"/>
                  <a:pt x="222" y="122"/>
                </a:cubicBezTo>
                <a:close/>
                <a:moveTo>
                  <a:pt x="325" y="75"/>
                </a:moveTo>
                <a:cubicBezTo>
                  <a:pt x="325" y="59"/>
                  <a:pt x="330" y="48"/>
                  <a:pt x="345" y="48"/>
                </a:cubicBezTo>
                <a:cubicBezTo>
                  <a:pt x="353" y="48"/>
                  <a:pt x="358" y="52"/>
                  <a:pt x="358" y="60"/>
                </a:cubicBezTo>
                <a:cubicBezTo>
                  <a:pt x="358" y="71"/>
                  <a:pt x="351" y="76"/>
                  <a:pt x="336" y="76"/>
                </a:cubicBezTo>
                <a:cubicBezTo>
                  <a:pt x="332" y="76"/>
                  <a:pt x="328" y="76"/>
                  <a:pt x="325" y="75"/>
                </a:cubicBezTo>
                <a:close/>
                <a:moveTo>
                  <a:pt x="592" y="90"/>
                </a:moveTo>
                <a:cubicBezTo>
                  <a:pt x="592" y="80"/>
                  <a:pt x="592" y="68"/>
                  <a:pt x="592" y="68"/>
                </a:cubicBezTo>
                <a:cubicBezTo>
                  <a:pt x="592" y="39"/>
                  <a:pt x="580" y="27"/>
                  <a:pt x="545" y="27"/>
                </a:cubicBezTo>
                <a:cubicBezTo>
                  <a:pt x="525" y="27"/>
                  <a:pt x="511" y="30"/>
                  <a:pt x="489" y="30"/>
                </a:cubicBezTo>
                <a:cubicBezTo>
                  <a:pt x="490" y="50"/>
                  <a:pt x="490" y="75"/>
                  <a:pt x="490" y="90"/>
                </a:cubicBezTo>
                <a:cubicBezTo>
                  <a:pt x="490" y="105"/>
                  <a:pt x="490" y="133"/>
                  <a:pt x="489" y="142"/>
                </a:cubicBezTo>
                <a:cubicBezTo>
                  <a:pt x="527" y="142"/>
                  <a:pt x="527" y="142"/>
                  <a:pt x="527" y="142"/>
                </a:cubicBezTo>
                <a:cubicBezTo>
                  <a:pt x="526" y="133"/>
                  <a:pt x="525" y="107"/>
                  <a:pt x="525" y="90"/>
                </a:cubicBezTo>
                <a:cubicBezTo>
                  <a:pt x="525" y="80"/>
                  <a:pt x="525" y="68"/>
                  <a:pt x="526" y="52"/>
                </a:cubicBezTo>
                <a:cubicBezTo>
                  <a:pt x="529" y="51"/>
                  <a:pt x="534" y="50"/>
                  <a:pt x="539" y="50"/>
                </a:cubicBezTo>
                <a:cubicBezTo>
                  <a:pt x="552" y="50"/>
                  <a:pt x="557" y="56"/>
                  <a:pt x="557" y="73"/>
                </a:cubicBezTo>
                <a:cubicBezTo>
                  <a:pt x="557" y="73"/>
                  <a:pt x="557" y="83"/>
                  <a:pt x="557" y="90"/>
                </a:cubicBezTo>
                <a:cubicBezTo>
                  <a:pt x="557" y="105"/>
                  <a:pt x="556" y="133"/>
                  <a:pt x="556" y="142"/>
                </a:cubicBezTo>
                <a:cubicBezTo>
                  <a:pt x="593" y="142"/>
                  <a:pt x="593" y="142"/>
                  <a:pt x="593" y="142"/>
                </a:cubicBezTo>
                <a:cubicBezTo>
                  <a:pt x="593" y="133"/>
                  <a:pt x="592" y="107"/>
                  <a:pt x="592" y="90"/>
                </a:cubicBezTo>
                <a:close/>
                <a:moveTo>
                  <a:pt x="473" y="117"/>
                </a:moveTo>
                <a:cubicBezTo>
                  <a:pt x="475" y="142"/>
                  <a:pt x="475" y="142"/>
                  <a:pt x="475" y="142"/>
                </a:cubicBezTo>
                <a:cubicBezTo>
                  <a:pt x="472" y="142"/>
                  <a:pt x="463" y="144"/>
                  <a:pt x="451" y="144"/>
                </a:cubicBezTo>
                <a:cubicBezTo>
                  <a:pt x="426" y="144"/>
                  <a:pt x="413" y="134"/>
                  <a:pt x="413" y="108"/>
                </a:cubicBezTo>
                <a:cubicBezTo>
                  <a:pt x="413" y="88"/>
                  <a:pt x="413" y="66"/>
                  <a:pt x="414" y="54"/>
                </a:cubicBezTo>
                <a:cubicBezTo>
                  <a:pt x="401" y="54"/>
                  <a:pt x="401" y="54"/>
                  <a:pt x="401" y="54"/>
                </a:cubicBezTo>
                <a:cubicBezTo>
                  <a:pt x="401" y="49"/>
                  <a:pt x="401" y="41"/>
                  <a:pt x="401" y="35"/>
                </a:cubicBezTo>
                <a:cubicBezTo>
                  <a:pt x="420" y="32"/>
                  <a:pt x="426" y="21"/>
                  <a:pt x="429" y="0"/>
                </a:cubicBezTo>
                <a:cubicBezTo>
                  <a:pt x="450" y="0"/>
                  <a:pt x="450" y="0"/>
                  <a:pt x="450" y="0"/>
                </a:cubicBezTo>
                <a:cubicBezTo>
                  <a:pt x="449" y="9"/>
                  <a:pt x="449" y="22"/>
                  <a:pt x="449" y="30"/>
                </a:cubicBezTo>
                <a:cubicBezTo>
                  <a:pt x="471" y="30"/>
                  <a:pt x="471" y="30"/>
                  <a:pt x="471" y="30"/>
                </a:cubicBezTo>
                <a:cubicBezTo>
                  <a:pt x="471" y="54"/>
                  <a:pt x="471" y="54"/>
                  <a:pt x="471" y="54"/>
                </a:cubicBezTo>
                <a:cubicBezTo>
                  <a:pt x="448" y="54"/>
                  <a:pt x="448" y="54"/>
                  <a:pt x="448" y="54"/>
                </a:cubicBezTo>
                <a:cubicBezTo>
                  <a:pt x="448" y="98"/>
                  <a:pt x="448" y="98"/>
                  <a:pt x="448" y="98"/>
                </a:cubicBezTo>
                <a:cubicBezTo>
                  <a:pt x="448" y="115"/>
                  <a:pt x="452" y="119"/>
                  <a:pt x="463" y="119"/>
                </a:cubicBezTo>
                <a:cubicBezTo>
                  <a:pt x="467" y="119"/>
                  <a:pt x="471" y="118"/>
                  <a:pt x="473" y="117"/>
                </a:cubicBezTo>
                <a:close/>
                <a:moveTo>
                  <a:pt x="45" y="16"/>
                </a:moveTo>
                <a:cubicBezTo>
                  <a:pt x="50" y="16"/>
                  <a:pt x="54" y="18"/>
                  <a:pt x="58" y="22"/>
                </a:cubicBezTo>
                <a:cubicBezTo>
                  <a:pt x="79" y="43"/>
                  <a:pt x="79" y="43"/>
                  <a:pt x="79" y="43"/>
                </a:cubicBezTo>
                <a:cubicBezTo>
                  <a:pt x="100" y="22"/>
                  <a:pt x="100" y="22"/>
                  <a:pt x="100" y="22"/>
                </a:cubicBezTo>
                <a:cubicBezTo>
                  <a:pt x="103" y="18"/>
                  <a:pt x="108" y="16"/>
                  <a:pt x="112" y="16"/>
                </a:cubicBezTo>
                <a:cubicBezTo>
                  <a:pt x="117" y="16"/>
                  <a:pt x="122" y="18"/>
                  <a:pt x="125" y="22"/>
                </a:cubicBezTo>
                <a:cubicBezTo>
                  <a:pt x="151" y="47"/>
                  <a:pt x="151" y="47"/>
                  <a:pt x="151" y="47"/>
                </a:cubicBezTo>
                <a:cubicBezTo>
                  <a:pt x="158" y="54"/>
                  <a:pt x="158" y="65"/>
                  <a:pt x="151" y="73"/>
                </a:cubicBezTo>
                <a:cubicBezTo>
                  <a:pt x="79" y="144"/>
                  <a:pt x="79" y="144"/>
                  <a:pt x="79" y="144"/>
                </a:cubicBezTo>
                <a:cubicBezTo>
                  <a:pt x="7" y="73"/>
                  <a:pt x="7" y="73"/>
                  <a:pt x="7" y="73"/>
                </a:cubicBezTo>
                <a:cubicBezTo>
                  <a:pt x="0" y="65"/>
                  <a:pt x="0" y="54"/>
                  <a:pt x="7" y="47"/>
                </a:cubicBezTo>
                <a:cubicBezTo>
                  <a:pt x="32" y="22"/>
                  <a:pt x="32" y="22"/>
                  <a:pt x="32" y="22"/>
                </a:cubicBezTo>
                <a:cubicBezTo>
                  <a:pt x="36" y="18"/>
                  <a:pt x="41" y="16"/>
                  <a:pt x="45" y="16"/>
                </a:cubicBezTo>
                <a:moveTo>
                  <a:pt x="711" y="27"/>
                </a:moveTo>
                <a:cubicBezTo>
                  <a:pt x="730" y="27"/>
                  <a:pt x="730" y="27"/>
                  <a:pt x="730" y="27"/>
                </a:cubicBezTo>
                <a:cubicBezTo>
                  <a:pt x="730" y="31"/>
                  <a:pt x="730" y="31"/>
                  <a:pt x="730" y="31"/>
                </a:cubicBezTo>
                <a:cubicBezTo>
                  <a:pt x="723" y="31"/>
                  <a:pt x="723" y="31"/>
                  <a:pt x="723" y="31"/>
                </a:cubicBezTo>
                <a:cubicBezTo>
                  <a:pt x="723" y="51"/>
                  <a:pt x="723" y="51"/>
                  <a:pt x="723" y="51"/>
                </a:cubicBezTo>
                <a:cubicBezTo>
                  <a:pt x="718" y="51"/>
                  <a:pt x="718" y="51"/>
                  <a:pt x="718" y="51"/>
                </a:cubicBezTo>
                <a:cubicBezTo>
                  <a:pt x="718" y="31"/>
                  <a:pt x="718" y="31"/>
                  <a:pt x="718" y="31"/>
                </a:cubicBezTo>
                <a:cubicBezTo>
                  <a:pt x="711" y="31"/>
                  <a:pt x="711" y="31"/>
                  <a:pt x="711" y="31"/>
                </a:cubicBezTo>
                <a:lnTo>
                  <a:pt x="711" y="27"/>
                </a:lnTo>
                <a:close/>
                <a:moveTo>
                  <a:pt x="735" y="27"/>
                </a:moveTo>
                <a:cubicBezTo>
                  <a:pt x="741" y="27"/>
                  <a:pt x="741" y="27"/>
                  <a:pt x="741" y="27"/>
                </a:cubicBezTo>
                <a:cubicBezTo>
                  <a:pt x="744" y="37"/>
                  <a:pt x="744" y="37"/>
                  <a:pt x="744" y="37"/>
                </a:cubicBezTo>
                <a:cubicBezTo>
                  <a:pt x="745" y="40"/>
                  <a:pt x="747" y="46"/>
                  <a:pt x="747" y="46"/>
                </a:cubicBezTo>
                <a:cubicBezTo>
                  <a:pt x="747" y="46"/>
                  <a:pt x="747" y="46"/>
                  <a:pt x="747" y="46"/>
                </a:cubicBezTo>
                <a:cubicBezTo>
                  <a:pt x="747" y="46"/>
                  <a:pt x="748" y="40"/>
                  <a:pt x="749" y="37"/>
                </a:cubicBezTo>
                <a:cubicBezTo>
                  <a:pt x="752" y="27"/>
                  <a:pt x="752" y="27"/>
                  <a:pt x="752" y="27"/>
                </a:cubicBezTo>
                <a:cubicBezTo>
                  <a:pt x="759" y="27"/>
                  <a:pt x="759" y="27"/>
                  <a:pt x="759" y="27"/>
                </a:cubicBezTo>
                <a:cubicBezTo>
                  <a:pt x="759" y="51"/>
                  <a:pt x="759" y="51"/>
                  <a:pt x="759" y="51"/>
                </a:cubicBezTo>
                <a:cubicBezTo>
                  <a:pt x="755" y="51"/>
                  <a:pt x="755" y="51"/>
                  <a:pt x="755" y="51"/>
                </a:cubicBezTo>
                <a:cubicBezTo>
                  <a:pt x="755" y="42"/>
                  <a:pt x="755" y="42"/>
                  <a:pt x="755" y="42"/>
                </a:cubicBezTo>
                <a:cubicBezTo>
                  <a:pt x="755" y="38"/>
                  <a:pt x="755" y="31"/>
                  <a:pt x="755" y="31"/>
                </a:cubicBezTo>
                <a:cubicBezTo>
                  <a:pt x="755" y="31"/>
                  <a:pt x="755" y="31"/>
                  <a:pt x="755" y="31"/>
                </a:cubicBezTo>
                <a:cubicBezTo>
                  <a:pt x="755" y="31"/>
                  <a:pt x="753" y="37"/>
                  <a:pt x="752" y="41"/>
                </a:cubicBezTo>
                <a:cubicBezTo>
                  <a:pt x="749" y="51"/>
                  <a:pt x="749" y="51"/>
                  <a:pt x="749" y="51"/>
                </a:cubicBezTo>
                <a:cubicBezTo>
                  <a:pt x="745" y="51"/>
                  <a:pt x="745" y="51"/>
                  <a:pt x="745" y="51"/>
                </a:cubicBezTo>
                <a:cubicBezTo>
                  <a:pt x="742" y="41"/>
                  <a:pt x="742" y="41"/>
                  <a:pt x="742" y="41"/>
                </a:cubicBezTo>
                <a:cubicBezTo>
                  <a:pt x="740" y="37"/>
                  <a:pt x="739" y="31"/>
                  <a:pt x="739" y="31"/>
                </a:cubicBezTo>
                <a:cubicBezTo>
                  <a:pt x="739" y="31"/>
                  <a:pt x="739" y="31"/>
                  <a:pt x="739" y="31"/>
                </a:cubicBezTo>
                <a:cubicBezTo>
                  <a:pt x="739" y="31"/>
                  <a:pt x="739" y="38"/>
                  <a:pt x="739" y="42"/>
                </a:cubicBezTo>
                <a:cubicBezTo>
                  <a:pt x="739" y="51"/>
                  <a:pt x="739" y="51"/>
                  <a:pt x="739" y="51"/>
                </a:cubicBezTo>
                <a:cubicBezTo>
                  <a:pt x="735" y="51"/>
                  <a:pt x="735" y="51"/>
                  <a:pt x="735" y="51"/>
                </a:cubicBezTo>
                <a:lnTo>
                  <a:pt x="735"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10"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16" name="Picture Placeholder 5"/>
          <p:cNvSpPr>
            <a:spLocks noGrp="1"/>
          </p:cNvSpPr>
          <p:nvPr>
            <p:ph type="pic" sz="quarter" idx="20" hasCustomPrompt="1"/>
          </p:nvPr>
        </p:nvSpPr>
        <p:spPr>
          <a:xfrm>
            <a:off x="4628455"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14"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accent2"/>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11" name="Graphic 10">
            <a:extLst>
              <a:ext uri="{FF2B5EF4-FFF2-40B4-BE49-F238E27FC236}">
                <a16:creationId xmlns:a16="http://schemas.microsoft.com/office/drawing/2014/main" id="{5CC62E2A-1AE3-4C90-AD75-5EEB6C5FDA2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89584" y="6204230"/>
            <a:ext cx="1617906" cy="319943"/>
          </a:xfrm>
          <a:prstGeom prst="rect">
            <a:avLst/>
          </a:prstGeom>
        </p:spPr>
      </p:pic>
    </p:spTree>
    <p:extLst>
      <p:ext uri="{BB962C8B-B14F-4D97-AF65-F5344CB8AC3E}">
        <p14:creationId xmlns:p14="http://schemas.microsoft.com/office/powerpoint/2010/main" val="16268270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64981"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Agenda</a:t>
            </a:r>
          </a:p>
        </p:txBody>
      </p:sp>
      <p:sp>
        <p:nvSpPr>
          <p:cNvPr id="5" name="Text Placeholder 4"/>
          <p:cNvSpPr>
            <a:spLocks noGrp="1"/>
          </p:cNvSpPr>
          <p:nvPr>
            <p:ph type="body" sz="quarter" idx="15" hasCustomPrompt="1"/>
          </p:nvPr>
        </p:nvSpPr>
        <p:spPr>
          <a:xfrm>
            <a:off x="557929" y="1764792"/>
            <a:ext cx="8588453" cy="3976252"/>
          </a:xfrm>
        </p:spPr>
        <p:txBody>
          <a:bodyPr/>
          <a:lstStyle>
            <a:lvl1pPr>
              <a:lnSpc>
                <a:spcPct val="100000"/>
              </a:lnSpc>
              <a:spcBef>
                <a:spcPts val="1800"/>
              </a:spcBef>
              <a:spcAft>
                <a:spcPts val="0"/>
              </a:spcAft>
              <a:defRPr sz="1800" b="1">
                <a:solidFill>
                  <a:schemeClr val="tx2"/>
                </a:solidFill>
              </a:defRPr>
            </a:lvl1pPr>
            <a:lvl2pPr marL="0" indent="0">
              <a:spcBef>
                <a:spcPts val="0"/>
              </a:spcBef>
              <a:spcAft>
                <a:spcPts val="0"/>
              </a:spcAft>
              <a:buNone/>
              <a:defRPr sz="1300" baseline="0">
                <a:solidFill>
                  <a:schemeClr val="tx2"/>
                </a:solidFill>
              </a:defRPr>
            </a:lvl2pPr>
            <a:lvl3pPr marL="177800" indent="-177800">
              <a:spcBef>
                <a:spcPts val="600"/>
              </a:spcBef>
              <a:buFont typeface="Arial" panose="020B0604020202020204" pitchFamily="34" charset="0"/>
              <a:buChar char="•"/>
              <a:defRPr sz="1300" baseline="0"/>
            </a:lvl3pPr>
            <a:lvl4pPr marL="342900" indent="-165100">
              <a:spcBef>
                <a:spcPts val="600"/>
              </a:spcBef>
              <a:buFont typeface="Arial" panose="020B0604020202020204" pitchFamily="34" charset="0"/>
              <a:buChar char="–"/>
              <a:defRPr sz="1300" baseline="0"/>
            </a:lvl4pPr>
            <a:lvl5pPr marL="520700" indent="-177800">
              <a:spcBef>
                <a:spcPts val="600"/>
              </a:spcBef>
              <a:buFont typeface="Arial" panose="020B0604020202020204" pitchFamily="34" charset="0"/>
              <a:buChar char="•"/>
              <a:defRPr sz="1300"/>
            </a:lvl5pPr>
            <a:lvl6pPr marL="685800" indent="-165100">
              <a:spcBef>
                <a:spcPts val="600"/>
              </a:spcBef>
              <a:buFont typeface="Arial" panose="020B0604020202020204" pitchFamily="34" charset="0"/>
              <a:buChar char="–"/>
              <a:defRPr sz="1300" baseline="0"/>
            </a:lvl6pPr>
            <a:lvl7pPr marL="863600" indent="-177800">
              <a:spcBef>
                <a:spcPts val="600"/>
              </a:spcBef>
              <a:buFont typeface="Arial" panose="020B0604020202020204" pitchFamily="34" charset="0"/>
              <a:buChar char="•"/>
              <a:defRPr sz="1300"/>
            </a:lvl7pPr>
            <a:lvl8pPr marL="1028700" indent="-165100">
              <a:spcBef>
                <a:spcPts val="600"/>
              </a:spcBef>
              <a:buFont typeface="Arial" panose="020B0604020202020204" pitchFamily="34" charset="0"/>
              <a:buChar char="–"/>
              <a:defRPr sz="1300"/>
            </a:lvl8pPr>
            <a:lvl9pPr marL="1206500" indent="-177800">
              <a:spcBef>
                <a:spcPts val="600"/>
              </a:spcBef>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11754981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64981"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Agenda</a:t>
            </a:r>
          </a:p>
        </p:txBody>
      </p:sp>
      <p:sp>
        <p:nvSpPr>
          <p:cNvPr id="5" name="Text Placeholder 19">
            <a:extLst>
              <a:ext uri="{FF2B5EF4-FFF2-40B4-BE49-F238E27FC236}">
                <a16:creationId xmlns:a16="http://schemas.microsoft.com/office/drawing/2014/main" id="{CD3DA619-C657-4377-909C-6D3A110F550F}"/>
              </a:ext>
            </a:extLst>
          </p:cNvPr>
          <p:cNvSpPr>
            <a:spLocks noGrp="1"/>
          </p:cNvSpPr>
          <p:nvPr>
            <p:ph type="body" sz="quarter" idx="10" hasCustomPrompt="1"/>
          </p:nvPr>
        </p:nvSpPr>
        <p:spPr>
          <a:xfrm>
            <a:off x="1513652" y="1765602"/>
            <a:ext cx="3914652" cy="3614737"/>
          </a:xfrm>
          <a:prstGeom prst="rect">
            <a:avLst/>
          </a:prstGeom>
        </p:spPr>
        <p:txBody>
          <a:bodyPr/>
          <a:lstStyle>
            <a:lvl1pPr>
              <a:lnSpc>
                <a:spcPct val="100000"/>
              </a:lnSpc>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a:t>Click to edit header</a:t>
            </a:r>
          </a:p>
          <a:p>
            <a:pPr lvl="1"/>
            <a:r>
              <a:rPr lang="en-US"/>
              <a:t>Tab to Time then tab to Agenda item</a:t>
            </a:r>
          </a:p>
          <a:p>
            <a:pPr lvl="2"/>
            <a:r>
              <a:rPr lang="en-US"/>
              <a:t>Speaker name and topic</a:t>
            </a:r>
          </a:p>
          <a:p>
            <a:pPr lvl="3"/>
            <a:r>
              <a:rPr lang="en-US"/>
              <a:t>Additional information</a:t>
            </a:r>
          </a:p>
        </p:txBody>
      </p:sp>
      <p:sp>
        <p:nvSpPr>
          <p:cNvPr id="7" name="Text Placeholder 19">
            <a:extLst>
              <a:ext uri="{FF2B5EF4-FFF2-40B4-BE49-F238E27FC236}">
                <a16:creationId xmlns:a16="http://schemas.microsoft.com/office/drawing/2014/main" id="{99D62640-4C2F-4EEE-8702-E19D55A9718A}"/>
              </a:ext>
            </a:extLst>
          </p:cNvPr>
          <p:cNvSpPr>
            <a:spLocks noGrp="1"/>
          </p:cNvSpPr>
          <p:nvPr>
            <p:ph type="body" sz="quarter" idx="11" hasCustomPrompt="1"/>
          </p:nvPr>
        </p:nvSpPr>
        <p:spPr>
          <a:xfrm>
            <a:off x="6293091" y="1765602"/>
            <a:ext cx="3912531" cy="3614737"/>
          </a:xfrm>
          <a:prstGeom prst="rect">
            <a:avLst/>
          </a:prstGeom>
        </p:spPr>
        <p:txBody>
          <a:bodyPr/>
          <a:lstStyle>
            <a:lvl1pPr>
              <a:lnSpc>
                <a:spcPct val="100000"/>
              </a:lnSpc>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a:t>Click to edit header</a:t>
            </a:r>
          </a:p>
          <a:p>
            <a:pPr lvl="1"/>
            <a:r>
              <a:rPr lang="en-US"/>
              <a:t>Tab to Time then tab to Agenda item</a:t>
            </a:r>
          </a:p>
          <a:p>
            <a:pPr lvl="2"/>
            <a:r>
              <a:rPr lang="en-US"/>
              <a:t>Speaker name and topic</a:t>
            </a:r>
          </a:p>
          <a:p>
            <a:pPr lvl="3"/>
            <a:r>
              <a:rPr lang="en-US"/>
              <a:t>Additional information</a:t>
            </a:r>
          </a:p>
        </p:txBody>
      </p:sp>
    </p:spTree>
    <p:extLst>
      <p:ext uri="{BB962C8B-B14F-4D97-AF65-F5344CB8AC3E}">
        <p14:creationId xmlns:p14="http://schemas.microsoft.com/office/powerpoint/2010/main" val="19866014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vider vio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17543073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vider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29702808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6257926"/>
            <a:ext cx="12192000" cy="600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accent2"/>
                </a:solidFill>
                <a:latin typeface="+mn-lt"/>
              </a:defRPr>
            </a:lvl1pPr>
          </a:lstStyle>
          <a:p>
            <a:r>
              <a:rPr lang="en-US"/>
              <a:t>Click to edit title for divider</a:t>
            </a:r>
          </a:p>
        </p:txBody>
      </p:sp>
    </p:spTree>
    <p:extLst>
      <p:ext uri="{BB962C8B-B14F-4D97-AF65-F5344CB8AC3E}">
        <p14:creationId xmlns:p14="http://schemas.microsoft.com/office/powerpoint/2010/main" val="225519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Click to add title for one-column layout</a:t>
            </a:r>
          </a:p>
        </p:txBody>
      </p:sp>
      <p:sp>
        <p:nvSpPr>
          <p:cNvPr id="3" name="Content Placeholder 2"/>
          <p:cNvSpPr>
            <a:spLocks noGrp="1"/>
          </p:cNvSpPr>
          <p:nvPr>
            <p:ph idx="1" hasCustomPrompt="1"/>
          </p:nvPr>
        </p:nvSpPr>
        <p:spPr bwMode="gray">
          <a:xfrm>
            <a:off x="557929" y="1767532"/>
            <a:ext cx="8588453" cy="3977640"/>
          </a:xfrm>
        </p:spPr>
        <p:txBody>
          <a:bodyPr/>
          <a:lstStyle>
            <a:lvl1pPr>
              <a:defRPr cap="none" baseline="0">
                <a:solidFill>
                  <a:schemeClr val="tx2"/>
                </a:solidFill>
              </a:defRPr>
            </a:lvl1pPr>
            <a:lvl2pPr>
              <a:defRPr>
                <a:solidFill>
                  <a:schemeClr val="tx2"/>
                </a:solidFill>
              </a:defRPr>
            </a:lvl2pPr>
            <a:lvl3pPr>
              <a:defRPr baseline="0">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4558653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one-column layout</a:t>
            </a:r>
          </a:p>
        </p:txBody>
      </p:sp>
      <p:sp>
        <p:nvSpPr>
          <p:cNvPr id="3" name="Content Placeholder 2"/>
          <p:cNvSpPr>
            <a:spLocks noGrp="1"/>
          </p:cNvSpPr>
          <p:nvPr>
            <p:ph idx="1" hasCustomPrompt="1"/>
          </p:nvPr>
        </p:nvSpPr>
        <p:spPr bwMode="gray">
          <a:xfrm>
            <a:off x="557929" y="1767532"/>
            <a:ext cx="8588453" cy="3977640"/>
          </a:xfrm>
        </p:spPr>
        <p:txBody>
          <a:bodyPr/>
          <a:lstStyle>
            <a:lvl1pPr>
              <a:lnSpc>
                <a:spcPct val="100000"/>
              </a:lnSpc>
              <a:buClr>
                <a:schemeClr val="tx1"/>
              </a:buClr>
              <a:defRPr sz="1800" b="1" cap="none" baseline="0">
                <a:solidFill>
                  <a:schemeClr val="tx2"/>
                </a:solidFill>
              </a:defRPr>
            </a:lvl1pPr>
            <a:lvl2pPr marL="0" indent="0">
              <a:buClr>
                <a:schemeClr val="tx1"/>
              </a:buClr>
              <a:buNone/>
              <a:defRPr sz="1300" baseline="0">
                <a:solidFill>
                  <a:schemeClr val="tx2"/>
                </a:solidFill>
              </a:defRPr>
            </a:lvl2pPr>
            <a:lvl3pPr marL="171450" indent="-171450">
              <a:spcBef>
                <a:spcPts val="1200"/>
              </a:spcBef>
              <a:buClr>
                <a:schemeClr val="tx1"/>
              </a:buClr>
              <a:buFont typeface="Arial" panose="020B0604020202020204" pitchFamily="34" charset="0"/>
              <a:buChar char="•"/>
              <a:defRPr sz="1300" baseline="0">
                <a:solidFill>
                  <a:schemeClr val="tx2"/>
                </a:solidFill>
              </a:defRPr>
            </a:lvl3pPr>
            <a:lvl4pPr marL="342900" indent="-171450">
              <a:buClr>
                <a:schemeClr val="tx1"/>
              </a:buClr>
              <a:buFont typeface="Arial" panose="020B0604020202020204" pitchFamily="34" charset="0"/>
              <a:buChar char="–"/>
              <a:defRPr sz="1300" baseline="0">
                <a:solidFill>
                  <a:schemeClr val="tx2"/>
                </a:solidFill>
              </a:defRPr>
            </a:lvl4pPr>
            <a:lvl5pPr marL="515938" indent="-173038">
              <a:buClr>
                <a:schemeClr val="tx1"/>
              </a:buClr>
              <a:buFont typeface="Arial" panose="020B0604020202020204" pitchFamily="34" charset="0"/>
              <a:buChar char="•"/>
              <a:defRPr sz="1300">
                <a:solidFill>
                  <a:schemeClr val="tx2"/>
                </a:solidFill>
              </a:defRPr>
            </a:lvl5pPr>
            <a:lvl6pPr marL="687388"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4165176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8BF48C-FEC3-4E15-AC63-27B9C5F85238}" type="datetime1">
              <a:rPr lang="en-US" smtClean="0"/>
              <a:t>3/19/2024</a:t>
            </a:fld>
            <a:endParaRPr lang="en-US"/>
          </a:p>
        </p:txBody>
      </p:sp>
      <p:sp>
        <p:nvSpPr>
          <p:cNvPr id="5" name="Footer Placeholder 4"/>
          <p:cNvSpPr>
            <a:spLocks noGrp="1"/>
          </p:cNvSpPr>
          <p:nvPr>
            <p:ph type="ftr" sz="quarter" idx="11"/>
          </p:nvPr>
        </p:nvSpPr>
        <p:spPr/>
        <p:txBody>
          <a:bodyPr/>
          <a:lstStyle/>
          <a:p>
            <a:r>
              <a:rPr lang="en-US"/>
              <a:t>Sacramento County Health Authority Commission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two-column layout</a:t>
            </a:r>
          </a:p>
        </p:txBody>
      </p:sp>
      <p:sp>
        <p:nvSpPr>
          <p:cNvPr id="3" name="Content Placeholder 2"/>
          <p:cNvSpPr>
            <a:spLocks noGrp="1"/>
          </p:cNvSpPr>
          <p:nvPr>
            <p:ph sz="half" idx="1" hasCustomPrompt="1"/>
          </p:nvPr>
        </p:nvSpPr>
        <p:spPr bwMode="gray">
          <a:xfrm>
            <a:off x="557929" y="1767532"/>
            <a:ext cx="5238478" cy="3973512"/>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7" name="Content Placeholder 2"/>
          <p:cNvSpPr>
            <a:spLocks noGrp="1"/>
          </p:cNvSpPr>
          <p:nvPr>
            <p:ph sz="half" idx="10" hasCustomPrompt="1"/>
          </p:nvPr>
        </p:nvSpPr>
        <p:spPr bwMode="gray">
          <a:xfrm>
            <a:off x="6384175" y="1767532"/>
            <a:ext cx="5238478" cy="3973512"/>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6361526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three-column layout</a:t>
            </a:r>
          </a:p>
        </p:txBody>
      </p:sp>
      <p:sp>
        <p:nvSpPr>
          <p:cNvPr id="3" name="Content Placeholder 2"/>
          <p:cNvSpPr>
            <a:spLocks noGrp="1"/>
          </p:cNvSpPr>
          <p:nvPr>
            <p:ph sz="half" idx="1" hasCustomPrompt="1"/>
          </p:nvPr>
        </p:nvSpPr>
        <p:spPr bwMode="gray">
          <a:xfrm>
            <a:off x="557930" y="1764792"/>
            <a:ext cx="3434085" cy="3988308"/>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6" name="Content Placeholder 2"/>
          <p:cNvSpPr>
            <a:spLocks noGrp="1"/>
          </p:cNvSpPr>
          <p:nvPr>
            <p:ph sz="half" idx="10" hasCustomPrompt="1"/>
          </p:nvPr>
        </p:nvSpPr>
        <p:spPr bwMode="gray">
          <a:xfrm>
            <a:off x="4371971" y="1764792"/>
            <a:ext cx="3434085" cy="3988308"/>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7" name="Content Placeholder 2"/>
          <p:cNvSpPr>
            <a:spLocks noGrp="1"/>
          </p:cNvSpPr>
          <p:nvPr>
            <p:ph sz="half" idx="11" hasCustomPrompt="1"/>
          </p:nvPr>
        </p:nvSpPr>
        <p:spPr bwMode="gray">
          <a:xfrm>
            <a:off x="8186012" y="1764792"/>
            <a:ext cx="3434085" cy="3988308"/>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4260485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four-column layout</a:t>
            </a:r>
          </a:p>
        </p:txBody>
      </p:sp>
      <p:sp>
        <p:nvSpPr>
          <p:cNvPr id="3" name="Content Placeholder 2"/>
          <p:cNvSpPr>
            <a:spLocks noGrp="1"/>
          </p:cNvSpPr>
          <p:nvPr>
            <p:ph sz="half" idx="1" hasCustomPrompt="1"/>
          </p:nvPr>
        </p:nvSpPr>
        <p:spPr bwMode="gray">
          <a:xfrm>
            <a:off x="557929"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7" name="Content Placeholder 2"/>
          <p:cNvSpPr>
            <a:spLocks noGrp="1"/>
          </p:cNvSpPr>
          <p:nvPr>
            <p:ph sz="half" idx="10" hasCustomPrompt="1"/>
          </p:nvPr>
        </p:nvSpPr>
        <p:spPr bwMode="gray">
          <a:xfrm>
            <a:off x="3411600"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8" name="Content Placeholder 2"/>
          <p:cNvSpPr>
            <a:spLocks noGrp="1"/>
          </p:cNvSpPr>
          <p:nvPr>
            <p:ph sz="half" idx="11" hasCustomPrompt="1"/>
          </p:nvPr>
        </p:nvSpPr>
        <p:spPr bwMode="gray">
          <a:xfrm>
            <a:off x="6256125"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9" name="Content Placeholder 2"/>
          <p:cNvSpPr>
            <a:spLocks noGrp="1"/>
          </p:cNvSpPr>
          <p:nvPr>
            <p:ph sz="half" idx="12" hasCustomPrompt="1"/>
          </p:nvPr>
        </p:nvSpPr>
        <p:spPr bwMode="gray">
          <a:xfrm>
            <a:off x="9100650"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19699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baseline="0">
                <a:solidFill>
                  <a:schemeClr val="tx2"/>
                </a:solidFill>
              </a:defRPr>
            </a:lvl1pPr>
          </a:lstStyle>
          <a:p>
            <a:r>
              <a:rPr lang="en-US"/>
              <a:t>Click to add title for five-column journey layout</a:t>
            </a:r>
          </a:p>
        </p:txBody>
      </p:sp>
      <p:sp>
        <p:nvSpPr>
          <p:cNvPr id="3" name="Content Placeholder 2"/>
          <p:cNvSpPr>
            <a:spLocks noGrp="1"/>
          </p:cNvSpPr>
          <p:nvPr>
            <p:ph sz="half" idx="1" hasCustomPrompt="1"/>
          </p:nvPr>
        </p:nvSpPr>
        <p:spPr bwMode="gray">
          <a:xfrm>
            <a:off x="1064941"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19" name="Content Placeholder 2"/>
          <p:cNvSpPr>
            <a:spLocks noGrp="1"/>
          </p:cNvSpPr>
          <p:nvPr>
            <p:ph sz="half" idx="10" hasCustomPrompt="1"/>
          </p:nvPr>
        </p:nvSpPr>
        <p:spPr bwMode="gray">
          <a:xfrm>
            <a:off x="3153647"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20" name="Content Placeholder 2"/>
          <p:cNvSpPr>
            <a:spLocks noGrp="1"/>
          </p:cNvSpPr>
          <p:nvPr>
            <p:ph sz="half" idx="11" hasCustomPrompt="1"/>
          </p:nvPr>
        </p:nvSpPr>
        <p:spPr bwMode="gray">
          <a:xfrm>
            <a:off x="5242353"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21" name="Content Placeholder 2"/>
          <p:cNvSpPr>
            <a:spLocks noGrp="1"/>
          </p:cNvSpPr>
          <p:nvPr>
            <p:ph sz="half" idx="12" hasCustomPrompt="1"/>
          </p:nvPr>
        </p:nvSpPr>
        <p:spPr bwMode="gray">
          <a:xfrm>
            <a:off x="7331059"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22" name="Content Placeholder 2"/>
          <p:cNvSpPr>
            <a:spLocks noGrp="1"/>
          </p:cNvSpPr>
          <p:nvPr>
            <p:ph sz="half" idx="13" hasCustomPrompt="1"/>
          </p:nvPr>
        </p:nvSpPr>
        <p:spPr bwMode="gray">
          <a:xfrm>
            <a:off x="9419765"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Tree>
    <p:extLst>
      <p:ext uri="{BB962C8B-B14F-4D97-AF65-F5344CB8AC3E}">
        <p14:creationId xmlns:p14="http://schemas.microsoft.com/office/powerpoint/2010/main" val="39530054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a:t>Click to add title for chart layout</a:t>
            </a:r>
          </a:p>
        </p:txBody>
      </p:sp>
      <p:sp>
        <p:nvSpPr>
          <p:cNvPr id="9"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1570035" y="1752601"/>
            <a:ext cx="9051932" cy="2975735"/>
          </a:xfrm>
        </p:spPr>
        <p:txBody>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8606691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a:t>Click to add title for chart with text layout</a:t>
            </a:r>
          </a:p>
        </p:txBody>
      </p:sp>
      <p:sp>
        <p:nvSpPr>
          <p:cNvPr id="7"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4447653" y="1764793"/>
            <a:ext cx="7174286" cy="2975735"/>
          </a:xfrm>
        </p:spPr>
        <p:txBody>
          <a:bodyPr>
            <a:noAutofit/>
          </a:bodyPr>
          <a:lstStyle>
            <a:lvl1pPr>
              <a:defRPr>
                <a:solidFill>
                  <a:schemeClr val="tx2"/>
                </a:solidFill>
              </a:defRPr>
            </a:lvl1pPr>
          </a:lstStyle>
          <a:p>
            <a:pPr lvl="0"/>
            <a:r>
              <a:rPr lang="en-US"/>
              <a:t>Click to edit Master text styles</a:t>
            </a:r>
          </a:p>
        </p:txBody>
      </p:sp>
      <p:sp>
        <p:nvSpPr>
          <p:cNvPr id="13" name="Content Placeholder 2"/>
          <p:cNvSpPr>
            <a:spLocks noGrp="1"/>
          </p:cNvSpPr>
          <p:nvPr>
            <p:ph idx="1" hasCustomPrompt="1"/>
          </p:nvPr>
        </p:nvSpPr>
        <p:spPr bwMode="gray">
          <a:xfrm>
            <a:off x="557928" y="1767531"/>
            <a:ext cx="3439040" cy="2971800"/>
          </a:xfrm>
        </p:spPr>
        <p:txBody>
          <a:bodyPr/>
          <a:lstStyle>
            <a:lvl1pPr>
              <a:lnSpc>
                <a:spcPct val="100000"/>
              </a:lnSpc>
              <a:buClrTx/>
              <a:defRPr sz="1800" b="1" cap="none" baseline="0">
                <a:solidFill>
                  <a:schemeClr val="tx2"/>
                </a:solidFill>
              </a:defRPr>
            </a:lvl1pPr>
            <a:lvl2pPr marL="0" indent="0">
              <a:buClrTx/>
              <a:buNone/>
              <a:defRPr sz="1300" baseline="0">
                <a:solidFill>
                  <a:schemeClr val="tx2"/>
                </a:solidFill>
              </a:defRPr>
            </a:lvl2pPr>
            <a:lvl3pPr marL="177800" indent="-177800">
              <a:spcBef>
                <a:spcPts val="1200"/>
              </a:spcBef>
              <a:buClrTx/>
              <a:buFont typeface="Arial" panose="020B0604020202020204" pitchFamily="34" charset="0"/>
              <a:buChar char="•"/>
              <a:defRPr sz="1300" baseline="0">
                <a:solidFill>
                  <a:schemeClr val="tx2"/>
                </a:solidFill>
              </a:defRPr>
            </a:lvl3pPr>
            <a:lvl4pPr marL="342900" indent="-165100">
              <a:buClrTx/>
              <a:buFont typeface="Arial" panose="020B0604020202020204" pitchFamily="34" charset="0"/>
              <a:buChar char="–"/>
              <a:defRPr sz="1300">
                <a:solidFill>
                  <a:schemeClr val="tx2"/>
                </a:solidFill>
              </a:defRPr>
            </a:lvl4pPr>
            <a:lvl5pPr marL="515938" indent="-173038">
              <a:buClrTx/>
              <a:buFont typeface="Arial" panose="020B0604020202020204" pitchFamily="34" charset="0"/>
              <a:buChar char="•"/>
              <a:defRPr sz="1300">
                <a:solidFill>
                  <a:schemeClr val="tx2"/>
                </a:solidFill>
              </a:defRPr>
            </a:lvl5pPr>
            <a:lvl6pPr marL="687388" indent="-171450">
              <a:buClrTx/>
              <a:buFont typeface="Arial" panose="020B0604020202020204" pitchFamily="34" charset="0"/>
              <a:buChar char="–"/>
              <a:defRPr sz="1300">
                <a:solidFill>
                  <a:schemeClr val="tx2"/>
                </a:solidFill>
              </a:defRPr>
            </a:lvl6pPr>
            <a:lvl7pPr marL="860425" indent="-173038">
              <a:buClrTx/>
              <a:buFont typeface="Arial" panose="020B0604020202020204" pitchFamily="34" charset="0"/>
              <a:buChar char="•"/>
              <a:defRPr sz="1300"/>
            </a:lvl7pPr>
            <a:lvl8pPr marL="1031875" indent="-171450">
              <a:buClrTx/>
              <a:buFont typeface="Arial" panose="020B0604020202020204" pitchFamily="34" charset="0"/>
              <a:buChar char="–"/>
              <a:defRPr sz="1300"/>
            </a:lvl8pPr>
            <a:lvl9pPr marL="1203325" indent="-171450">
              <a:buClrTx/>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9262037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139F72-CEC0-495F-8477-192D60A880E2}"/>
              </a:ext>
            </a:extLst>
          </p:cNvPr>
          <p:cNvSpPr/>
          <p:nvPr userDrawn="1"/>
        </p:nvSpPr>
        <p:spPr>
          <a:xfrm>
            <a:off x="6096000" y="0"/>
            <a:ext cx="6096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a:t>Click to add title for comparison slide</a:t>
            </a:r>
          </a:p>
        </p:txBody>
      </p:sp>
      <p:sp>
        <p:nvSpPr>
          <p:cNvPr id="7" name="Content Placeholder 3"/>
          <p:cNvSpPr>
            <a:spLocks noGrp="1"/>
          </p:cNvSpPr>
          <p:nvPr>
            <p:ph sz="half" idx="2" hasCustomPrompt="1"/>
          </p:nvPr>
        </p:nvSpPr>
        <p:spPr>
          <a:xfrm>
            <a:off x="1253474" y="3660136"/>
            <a:ext cx="3493918" cy="2080908"/>
          </a:xfrm>
          <a:noFill/>
        </p:spPr>
        <p:txBody>
          <a:bodyPr lIns="0" tIns="0" rIns="0" bIns="0"/>
          <a:lstStyle>
            <a:lvl1pPr marL="0" indent="0" algn="ctr">
              <a:lnSpc>
                <a:spcPct val="100000"/>
              </a:lnSpc>
              <a:spcBef>
                <a:spcPts val="1200"/>
              </a:spcBef>
              <a:buClrTx/>
              <a:buFont typeface="Arial"/>
              <a:buNone/>
              <a:defRPr sz="1800" b="1">
                <a:solidFill>
                  <a:schemeClr val="tx2"/>
                </a:solidFill>
              </a:defRPr>
            </a:lvl1pPr>
            <a:lvl2pPr marL="0" indent="0" algn="ctr">
              <a:lnSpc>
                <a:spcPct val="100000"/>
              </a:lnSpc>
              <a:spcBef>
                <a:spcPts val="1200"/>
              </a:spcBef>
              <a:buClrTx/>
              <a:buFontTx/>
              <a:buNone/>
              <a:defRPr sz="1500">
                <a:solidFill>
                  <a:schemeClr val="tx2"/>
                </a:solidFill>
              </a:defRPr>
            </a:lvl2pPr>
            <a:lvl3pPr marL="404813" indent="-173038">
              <a:spcBef>
                <a:spcPts val="600"/>
              </a:spcBef>
              <a:buClrTx/>
              <a:buFont typeface="Arial" panose="020B0604020202020204" pitchFamily="34" charset="0"/>
              <a:buChar char="•"/>
              <a:defRPr sz="1600">
                <a:solidFill>
                  <a:schemeClr val="tx2"/>
                </a:solidFill>
              </a:defRPr>
            </a:lvl3pPr>
            <a:lvl4pPr marL="631825" indent="-174625">
              <a:spcBef>
                <a:spcPts val="600"/>
              </a:spcBef>
              <a:buClrTx/>
              <a:buFont typeface="Arial" panose="020B0604020202020204" pitchFamily="34" charset="0"/>
              <a:buChar char="•"/>
              <a:defRPr sz="1600">
                <a:solidFill>
                  <a:schemeClr val="tx2"/>
                </a:solidFill>
              </a:defRPr>
            </a:lvl4pPr>
            <a:lvl5pPr marL="804863" indent="-173038">
              <a:spcBef>
                <a:spcPts val="600"/>
              </a:spcBef>
              <a:buClrTx/>
              <a:buFont typeface="Arial" panose="020B0604020202020204" pitchFamily="34" charset="0"/>
              <a:buChar char="–"/>
              <a:defRPr sz="1600">
                <a:solidFill>
                  <a:schemeClr val="tx2"/>
                </a:solidFill>
              </a:defRPr>
            </a:lvl5pPr>
            <a:lvl6pPr marL="977900" indent="-177800">
              <a:buClrTx/>
              <a:defRPr sz="1600"/>
            </a:lvl6pPr>
            <a:lvl7pPr marL="1143000" indent="-165100">
              <a:buClrTx/>
              <a:defRPr sz="1600"/>
            </a:lvl7pPr>
            <a:lvl8pPr marL="1320800" indent="-177800">
              <a:buClrTx/>
              <a:defRPr sz="1600"/>
            </a:lvl8pPr>
            <a:lvl9pPr>
              <a:defRPr sz="1600"/>
            </a:lvl9pPr>
          </a:lstStyle>
          <a:p>
            <a:pPr lvl="0"/>
            <a:r>
              <a:rPr lang="en-US"/>
              <a:t>Header</a:t>
            </a:r>
          </a:p>
          <a:p>
            <a:pPr lvl="1"/>
            <a:r>
              <a:rPr lang="en-US"/>
              <a:t>First-level</a:t>
            </a:r>
          </a:p>
        </p:txBody>
      </p:sp>
      <p:sp>
        <p:nvSpPr>
          <p:cNvPr id="8" name="Content Placeholder 5"/>
          <p:cNvSpPr>
            <a:spLocks noGrp="1"/>
          </p:cNvSpPr>
          <p:nvPr>
            <p:ph sz="quarter" idx="4" hasCustomPrompt="1"/>
          </p:nvPr>
        </p:nvSpPr>
        <p:spPr>
          <a:xfrm>
            <a:off x="7380297" y="3660136"/>
            <a:ext cx="3493918" cy="2080908"/>
          </a:xfrm>
          <a:noFill/>
        </p:spPr>
        <p:txBody>
          <a:bodyPr lIns="0" tIns="0" rIns="0" bIns="0"/>
          <a:lstStyle>
            <a:lvl1pPr marL="0" indent="0" algn="ctr">
              <a:lnSpc>
                <a:spcPct val="100000"/>
              </a:lnSpc>
              <a:spcBef>
                <a:spcPts val="1200"/>
              </a:spcBef>
              <a:buClrTx/>
              <a:buFont typeface="Arial"/>
              <a:buNone/>
              <a:defRPr sz="1800" b="1">
                <a:solidFill>
                  <a:schemeClr val="bg1"/>
                </a:solidFill>
              </a:defRPr>
            </a:lvl1pPr>
            <a:lvl2pPr marL="0" indent="0" algn="ctr">
              <a:lnSpc>
                <a:spcPct val="100000"/>
              </a:lnSpc>
              <a:spcBef>
                <a:spcPts val="1200"/>
              </a:spcBef>
              <a:buClrTx/>
              <a:buFontTx/>
              <a:buNone/>
              <a:defRPr sz="1500">
                <a:solidFill>
                  <a:schemeClr val="bg1"/>
                </a:solidFill>
              </a:defRPr>
            </a:lvl2pPr>
            <a:lvl3pPr marL="231775" indent="0">
              <a:spcBef>
                <a:spcPts val="600"/>
              </a:spcBef>
              <a:buClrTx/>
              <a:buFont typeface="Arial" panose="020B0604020202020204" pitchFamily="34" charset="0"/>
              <a:buNone/>
              <a:defRPr sz="1600">
                <a:solidFill>
                  <a:schemeClr val="bg1"/>
                </a:solidFill>
              </a:defRPr>
            </a:lvl3pPr>
            <a:lvl4pPr marL="631825" indent="-174625">
              <a:spcBef>
                <a:spcPts val="600"/>
              </a:spcBef>
              <a:buClrTx/>
              <a:buFont typeface="Arial" panose="020B0604020202020204" pitchFamily="34" charset="0"/>
              <a:buChar char="•"/>
              <a:defRPr sz="1600">
                <a:solidFill>
                  <a:schemeClr val="bg1"/>
                </a:solidFill>
              </a:defRPr>
            </a:lvl4pPr>
            <a:lvl5pPr marL="804863" indent="-173038">
              <a:spcBef>
                <a:spcPts val="600"/>
              </a:spcBef>
              <a:buClrTx/>
              <a:buFont typeface="Arial" panose="020B0604020202020204" pitchFamily="34" charset="0"/>
              <a:buChar char="–"/>
              <a:defRPr sz="1600">
                <a:solidFill>
                  <a:schemeClr val="bg1"/>
                </a:solidFill>
              </a:defRPr>
            </a:lvl5pPr>
            <a:lvl6pPr>
              <a:spcBef>
                <a:spcPts val="600"/>
              </a:spcBef>
              <a:buClrTx/>
              <a:defRPr sz="1600">
                <a:solidFill>
                  <a:schemeClr val="bg1"/>
                </a:solidFill>
              </a:defRPr>
            </a:lvl6pPr>
            <a:lvl7pPr>
              <a:spcBef>
                <a:spcPts val="600"/>
              </a:spcBef>
              <a:buClrTx/>
              <a:defRPr sz="1600">
                <a:solidFill>
                  <a:schemeClr val="bg1"/>
                </a:solidFill>
              </a:defRPr>
            </a:lvl7pPr>
            <a:lvl8pPr>
              <a:spcBef>
                <a:spcPts val="600"/>
              </a:spcBef>
              <a:buClrTx/>
              <a:defRPr sz="1600">
                <a:solidFill>
                  <a:schemeClr val="bg1"/>
                </a:solidFill>
              </a:defRPr>
            </a:lvl8pPr>
            <a:lvl9pPr>
              <a:defRPr sz="1600"/>
            </a:lvl9pPr>
          </a:lstStyle>
          <a:p>
            <a:pPr lvl="0"/>
            <a:r>
              <a:rPr lang="en-US"/>
              <a:t>Header</a:t>
            </a:r>
          </a:p>
          <a:p>
            <a:pPr lvl="1"/>
            <a:r>
              <a:rPr lang="en-US"/>
              <a:t>First-level</a:t>
            </a:r>
          </a:p>
        </p:txBody>
      </p:sp>
      <p:pic>
        <p:nvPicPr>
          <p:cNvPr id="9" name="Graphic 8">
            <a:extLst>
              <a:ext uri="{FF2B5EF4-FFF2-40B4-BE49-F238E27FC236}">
                <a16:creationId xmlns:a16="http://schemas.microsoft.com/office/drawing/2014/main" id="{5288271E-F04F-4393-9AF2-70ADFF6B5E4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21292949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FE79D5-35B2-49F2-B15D-DA1A165F3786}"/>
              </a:ext>
            </a:extLst>
          </p:cNvPr>
          <p:cNvSpPr/>
          <p:nvPr userDrawn="1"/>
        </p:nvSpPr>
        <p:spPr>
          <a:xfrm>
            <a:off x="4062895" y="0"/>
            <a:ext cx="40581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22" name="Rectangle 21">
            <a:extLst>
              <a:ext uri="{FF2B5EF4-FFF2-40B4-BE49-F238E27FC236}">
                <a16:creationId xmlns:a16="http://schemas.microsoft.com/office/drawing/2014/main" id="{D8E8E372-A3D9-43BC-A3BE-4011C8DA5B98}"/>
              </a:ext>
            </a:extLst>
          </p:cNvPr>
          <p:cNvSpPr/>
          <p:nvPr userDrawn="1"/>
        </p:nvSpPr>
        <p:spPr>
          <a:xfrm>
            <a:off x="8121046" y="0"/>
            <a:ext cx="40709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8" name="Content Placeholder 2"/>
          <p:cNvSpPr>
            <a:spLocks noGrp="1"/>
          </p:cNvSpPr>
          <p:nvPr>
            <p:ph sz="half" idx="1" hasCustomPrompt="1"/>
          </p:nvPr>
        </p:nvSpPr>
        <p:spPr bwMode="gray">
          <a:xfrm>
            <a:off x="846991" y="3148862"/>
            <a:ext cx="2368913" cy="2592183"/>
          </a:xfrm>
        </p:spPr>
        <p:txBody>
          <a:bodyPr vert="horz" lIns="0" tIns="0" rIns="0" bIns="0" rtlCol="0">
            <a:noAutofit/>
          </a:bodyPr>
          <a:lstStyle>
            <a:lvl1pPr algn="ctr">
              <a:lnSpc>
                <a:spcPct val="100000"/>
              </a:lnSpc>
              <a:buClrTx/>
              <a:defRPr lang="en-US" sz="1800" b="1" cap="none" baseline="0" dirty="0" smtClean="0">
                <a:solidFill>
                  <a:schemeClr val="tx2"/>
                </a:solidFill>
              </a:defRPr>
            </a:lvl1pPr>
            <a:lvl2pPr marL="0" indent="0" algn="ctr">
              <a:buClrTx/>
              <a:buFontTx/>
              <a:buNone/>
              <a:defRPr lang="en-US" sz="1500" dirty="0" smtClean="0">
                <a:solidFill>
                  <a:schemeClr val="tx2"/>
                </a:solidFill>
              </a:defRPr>
            </a:lvl2pPr>
            <a:lvl3pPr marL="171450" indent="0">
              <a:buClrTx/>
              <a:buFont typeface="Arial" panose="020B0604020202020204" pitchFamily="34" charset="0"/>
              <a:buNone/>
              <a:defRPr lang="en-US" sz="1600" dirty="0" smtClean="0">
                <a:solidFill>
                  <a:schemeClr val="tx2"/>
                </a:solidFill>
              </a:defRPr>
            </a:lvl3pPr>
            <a:lvl4pPr>
              <a:buClrTx/>
              <a:defRPr lang="en-US" sz="1600" dirty="0" smtClean="0">
                <a:solidFill>
                  <a:schemeClr val="tx2"/>
                </a:solidFill>
              </a:defRPr>
            </a:lvl4pPr>
            <a:lvl5pPr>
              <a:buClrTx/>
              <a:defRPr lang="en-US" sz="1600" dirty="0">
                <a:solidFill>
                  <a:schemeClr val="tx2"/>
                </a:solidFill>
              </a:defRPr>
            </a:lvl5pPr>
            <a:lvl6pPr>
              <a:buClrTx/>
              <a:defRPr sz="1600"/>
            </a:lvl6pPr>
            <a:lvl7pPr>
              <a:buClrTx/>
              <a:defRPr sz="1600"/>
            </a:lvl7pPr>
            <a:lvl8pPr>
              <a:buClrTx/>
              <a:defRPr sz="1600"/>
            </a:lvl8pPr>
            <a:lvl9pPr>
              <a:defRPr sz="1600"/>
            </a:lvl9pPr>
          </a:lstStyle>
          <a:p>
            <a:pPr lvl="0"/>
            <a:r>
              <a:rPr lang="en-US"/>
              <a:t>Header</a:t>
            </a:r>
          </a:p>
          <a:p>
            <a:pPr lvl="1"/>
            <a:r>
              <a:rPr lang="en-US"/>
              <a:t>First-level</a:t>
            </a:r>
          </a:p>
        </p:txBody>
      </p:sp>
      <p:sp>
        <p:nvSpPr>
          <p:cNvPr id="9" name="Content Placeholder 3"/>
          <p:cNvSpPr>
            <a:spLocks noGrp="1"/>
          </p:cNvSpPr>
          <p:nvPr>
            <p:ph sz="half" idx="2" hasCustomPrompt="1"/>
          </p:nvPr>
        </p:nvSpPr>
        <p:spPr bwMode="gray">
          <a:xfrm>
            <a:off x="4907514" y="3148862"/>
            <a:ext cx="2368913" cy="2592183"/>
          </a:xfrm>
        </p:spPr>
        <p:txBody>
          <a:bodyPr vert="horz" lIns="0" tIns="0" rIns="0" bIns="0" rtlCol="0">
            <a:noAutofit/>
          </a:bodyPr>
          <a:lstStyle>
            <a:lvl1pPr algn="ctr">
              <a:lnSpc>
                <a:spcPct val="100000"/>
              </a:lnSpc>
              <a:buClrTx/>
              <a:defRPr lang="en-US" sz="1800" b="1" cap="none" baseline="0" dirty="0" smtClean="0">
                <a:solidFill>
                  <a:schemeClr val="tx2"/>
                </a:solidFill>
              </a:defRPr>
            </a:lvl1pPr>
            <a:lvl2pPr marL="0" indent="0" algn="ctr">
              <a:buClrTx/>
              <a:buFontTx/>
              <a:buNone/>
              <a:defRPr lang="en-US" sz="1500" baseline="0" dirty="0" smtClean="0">
                <a:solidFill>
                  <a:schemeClr val="tx2"/>
                </a:solidFill>
              </a:defRPr>
            </a:lvl2pPr>
            <a:lvl3pPr marL="171450" indent="0">
              <a:buClrTx/>
              <a:buFont typeface="Arial" panose="020B0604020202020204" pitchFamily="34" charset="0"/>
              <a:buNone/>
              <a:defRPr lang="en-US" sz="1600" baseline="0" dirty="0" smtClean="0">
                <a:solidFill>
                  <a:schemeClr val="tx2"/>
                </a:solidFill>
              </a:defRPr>
            </a:lvl3pPr>
            <a:lvl4pPr>
              <a:buClrTx/>
              <a:defRPr lang="en-US" sz="1600" baseline="0" dirty="0" smtClean="0">
                <a:solidFill>
                  <a:schemeClr val="tx2"/>
                </a:solidFill>
              </a:defRPr>
            </a:lvl4pPr>
            <a:lvl5pPr>
              <a:buClrTx/>
              <a:defRPr lang="en-US" sz="1600" baseline="0" dirty="0">
                <a:solidFill>
                  <a:schemeClr val="tx2"/>
                </a:solidFill>
              </a:defRPr>
            </a:lvl5pPr>
            <a:lvl6pPr>
              <a:buClrTx/>
              <a:defRPr sz="1600" baseline="0">
                <a:solidFill>
                  <a:schemeClr val="tx2"/>
                </a:solidFill>
              </a:defRPr>
            </a:lvl6pPr>
            <a:lvl7pPr>
              <a:buClrTx/>
              <a:defRPr sz="1600" baseline="0">
                <a:solidFill>
                  <a:schemeClr val="tx2"/>
                </a:solidFill>
              </a:defRPr>
            </a:lvl7pPr>
            <a:lvl8pPr>
              <a:buClrTx/>
              <a:defRPr sz="1600" baseline="0">
                <a:solidFill>
                  <a:schemeClr val="tx2"/>
                </a:solidFill>
              </a:defRPr>
            </a:lvl8pPr>
            <a:lvl9pPr>
              <a:buClrTx/>
              <a:defRPr sz="1600">
                <a:solidFill>
                  <a:schemeClr val="tx2"/>
                </a:solidFill>
              </a:defRPr>
            </a:lvl9pPr>
          </a:lstStyle>
          <a:p>
            <a:pPr lvl="0"/>
            <a:r>
              <a:rPr lang="en-US"/>
              <a:t>Header</a:t>
            </a:r>
          </a:p>
          <a:p>
            <a:pPr lvl="1"/>
            <a:r>
              <a:rPr lang="en-US"/>
              <a:t>First-level</a:t>
            </a:r>
          </a:p>
        </p:txBody>
      </p:sp>
      <p:sp>
        <p:nvSpPr>
          <p:cNvPr id="10" name="Content Placeholder 3"/>
          <p:cNvSpPr>
            <a:spLocks noGrp="1"/>
          </p:cNvSpPr>
          <p:nvPr>
            <p:ph sz="half" idx="18" hasCustomPrompt="1"/>
          </p:nvPr>
        </p:nvSpPr>
        <p:spPr bwMode="gray">
          <a:xfrm>
            <a:off x="8972065" y="3148862"/>
            <a:ext cx="2368913" cy="2592183"/>
          </a:xfrm>
        </p:spPr>
        <p:txBody>
          <a:bodyPr vert="horz" lIns="0" tIns="0" rIns="0" bIns="0" rtlCol="0">
            <a:noAutofit/>
          </a:bodyPr>
          <a:lstStyle>
            <a:lvl1pPr algn="ctr">
              <a:lnSpc>
                <a:spcPct val="100000"/>
              </a:lnSpc>
              <a:buClrTx/>
              <a:defRPr lang="en-US" sz="1800" b="1" cap="none" baseline="0" dirty="0" smtClean="0">
                <a:solidFill>
                  <a:schemeClr val="bg1"/>
                </a:solidFill>
              </a:defRPr>
            </a:lvl1pPr>
            <a:lvl2pPr marL="0" indent="0" algn="ctr">
              <a:buClrTx/>
              <a:buFontTx/>
              <a:buNone/>
              <a:defRPr lang="en-US" sz="1500" dirty="0" smtClean="0">
                <a:solidFill>
                  <a:schemeClr val="bg1"/>
                </a:solidFill>
              </a:defRPr>
            </a:lvl2pPr>
            <a:lvl3pPr marL="171450" indent="0">
              <a:buClrTx/>
              <a:buFont typeface="Arial" panose="020B0604020202020204" pitchFamily="34" charset="0"/>
              <a:buNone/>
              <a:defRPr lang="en-US" sz="1600" baseline="0" dirty="0" smtClean="0">
                <a:solidFill>
                  <a:schemeClr val="bg1"/>
                </a:solidFill>
              </a:defRPr>
            </a:lvl3pPr>
            <a:lvl4pPr>
              <a:buClrTx/>
              <a:defRPr lang="en-US" sz="1600" baseline="0" dirty="0" smtClean="0">
                <a:solidFill>
                  <a:schemeClr val="bg1"/>
                </a:solidFill>
              </a:defRPr>
            </a:lvl4pPr>
            <a:lvl5pPr>
              <a:buClrTx/>
              <a:defRPr lang="en-US" sz="1600" baseline="0" dirty="0">
                <a:solidFill>
                  <a:schemeClr val="bg1"/>
                </a:solidFill>
              </a:defRPr>
            </a:lvl5pPr>
            <a:lvl6pPr>
              <a:buClrTx/>
              <a:defRPr sz="1600" baseline="0">
                <a:solidFill>
                  <a:schemeClr val="bg1"/>
                </a:solidFill>
              </a:defRPr>
            </a:lvl6pPr>
            <a:lvl7pPr>
              <a:buClrTx/>
              <a:defRPr sz="1600">
                <a:solidFill>
                  <a:schemeClr val="bg1"/>
                </a:solidFill>
              </a:defRPr>
            </a:lvl7pPr>
            <a:lvl8pPr>
              <a:buClrTx/>
              <a:defRPr sz="1600" baseline="0">
                <a:solidFill>
                  <a:schemeClr val="bg1"/>
                </a:solidFill>
              </a:defRPr>
            </a:lvl8pPr>
            <a:lvl9pPr>
              <a:buClrTx/>
              <a:defRPr sz="1600">
                <a:solidFill>
                  <a:schemeClr val="bg1"/>
                </a:solidFill>
              </a:defRPr>
            </a:lvl9pPr>
          </a:lstStyle>
          <a:p>
            <a:pPr lvl="0"/>
            <a:r>
              <a:rPr lang="en-US"/>
              <a:t>Header</a:t>
            </a:r>
          </a:p>
          <a:p>
            <a:pPr lvl="1"/>
            <a:r>
              <a:rPr lang="en-US"/>
              <a:t>First-level</a:t>
            </a:r>
          </a:p>
        </p:txBody>
      </p:sp>
      <p:pic>
        <p:nvPicPr>
          <p:cNvPr id="11" name="Graphic 10">
            <a:extLst>
              <a:ext uri="{FF2B5EF4-FFF2-40B4-BE49-F238E27FC236}">
                <a16:creationId xmlns:a16="http://schemas.microsoft.com/office/drawing/2014/main" id="{17FEF549-AD99-4D0F-B266-B1130A191A9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3652170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a:t>Click to add title </a:t>
            </a:r>
            <a:br>
              <a:rPr lang="en-US"/>
            </a:br>
            <a:r>
              <a:rPr lang="en-US"/>
              <a:t>for image and text slide</a:t>
            </a:r>
          </a:p>
        </p:txBody>
      </p:sp>
      <p:sp>
        <p:nvSpPr>
          <p:cNvPr id="6" name="Content Placeholder 2"/>
          <p:cNvSpPr>
            <a:spLocks noGrp="1"/>
          </p:cNvSpPr>
          <p:nvPr>
            <p:ph idx="1" hasCustomPrompt="1"/>
          </p:nvPr>
        </p:nvSpPr>
        <p:spPr bwMode="gray">
          <a:xfrm>
            <a:off x="557929" y="1765300"/>
            <a:ext cx="4884168" cy="3977640"/>
          </a:xfrm>
        </p:spPr>
        <p:txBody>
          <a:bodyPr/>
          <a:lstStyle>
            <a:lvl1pPr>
              <a:defRPr cap="none" baseline="0">
                <a:solidFill>
                  <a:schemeClr val="tx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a:br>
            <a:r>
              <a:rPr lang="en-US"/>
              <a:t>IMAGE</a:t>
            </a:r>
            <a:br>
              <a:rPr lang="en-US"/>
            </a:br>
            <a:br>
              <a:rPr lang="en-US"/>
            </a:br>
            <a:br>
              <a:rPr lang="en-US"/>
            </a:br>
            <a:endParaRPr lang="en-US"/>
          </a:p>
        </p:txBody>
      </p:sp>
    </p:spTree>
    <p:extLst>
      <p:ext uri="{BB962C8B-B14F-4D97-AF65-F5344CB8AC3E}">
        <p14:creationId xmlns:p14="http://schemas.microsoft.com/office/powerpoint/2010/main" val="815065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a:br>
            <a:r>
              <a:rPr lang="en-US"/>
              <a:t>IMAGE</a:t>
            </a:r>
            <a:br>
              <a:rPr lang="en-US"/>
            </a:br>
            <a:br>
              <a:rPr lang="en-US"/>
            </a:br>
            <a:br>
              <a:rPr lang="en-US"/>
            </a:br>
            <a:endParaRPr lang="en-US"/>
          </a:p>
        </p:txBody>
      </p:sp>
      <p:sp>
        <p:nvSpPr>
          <p:cNvPr id="2" name="Title 1"/>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a:t>Click to add title </a:t>
            </a:r>
            <a:br>
              <a:rPr lang="en-US"/>
            </a:br>
            <a:r>
              <a:rPr lang="en-US"/>
              <a:t>for image and text slide</a:t>
            </a:r>
          </a:p>
        </p:txBody>
      </p:sp>
      <p:sp>
        <p:nvSpPr>
          <p:cNvPr id="6" name="Content Placeholder 2"/>
          <p:cNvSpPr>
            <a:spLocks noGrp="1"/>
          </p:cNvSpPr>
          <p:nvPr>
            <p:ph idx="1" hasCustomPrompt="1"/>
          </p:nvPr>
        </p:nvSpPr>
        <p:spPr bwMode="gray">
          <a:xfrm>
            <a:off x="6740693" y="1765300"/>
            <a:ext cx="4884168" cy="3977640"/>
          </a:xfrm>
        </p:spPr>
        <p:txBody>
          <a:bodyPr/>
          <a:lstStyle>
            <a:lvl1pPr>
              <a:buClrTx/>
              <a:defRPr cap="none" baseline="0">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vl6pPr>
              <a:buClrTx/>
              <a:defRPr/>
            </a:lvl6pPr>
            <a:lvl7pPr>
              <a:buClrTx/>
              <a:defRPr/>
            </a:lvl7pPr>
            <a:lvl8pPr>
              <a:buClrTx/>
              <a:defRPr/>
            </a:lvl8pPr>
            <a:lvl9pPr>
              <a:buClrTx/>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427542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E542-FCF4-636F-28F0-409C7B4360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F72F5F-52E6-C35E-478E-E66B5CDE7B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5843F-E47D-8FC9-C988-4845D847525E}"/>
              </a:ext>
            </a:extLst>
          </p:cNvPr>
          <p:cNvSpPr>
            <a:spLocks noGrp="1"/>
          </p:cNvSpPr>
          <p:nvPr>
            <p:ph type="dt" sz="half" idx="10"/>
          </p:nvPr>
        </p:nvSpPr>
        <p:spPr/>
        <p:txBody>
          <a:bodyPr/>
          <a:lstStyle/>
          <a:p>
            <a:fld id="{5B7D6E05-95D4-4CFB-A487-460C0FE258EA}" type="datetime1">
              <a:rPr lang="en-US" smtClean="0"/>
              <a:t>3/19/2024</a:t>
            </a:fld>
            <a:endParaRPr lang="en-US"/>
          </a:p>
        </p:txBody>
      </p:sp>
      <p:sp>
        <p:nvSpPr>
          <p:cNvPr id="5" name="Footer Placeholder 4">
            <a:extLst>
              <a:ext uri="{FF2B5EF4-FFF2-40B4-BE49-F238E27FC236}">
                <a16:creationId xmlns:a16="http://schemas.microsoft.com/office/drawing/2014/main" id="{83A5C74A-4074-C357-BBD9-334A098B6E5E}"/>
              </a:ext>
            </a:extLst>
          </p:cNvPr>
          <p:cNvSpPr>
            <a:spLocks noGrp="1"/>
          </p:cNvSpPr>
          <p:nvPr>
            <p:ph type="ftr" sz="quarter" idx="11"/>
          </p:nvPr>
        </p:nvSpPr>
        <p:spPr/>
        <p:txBody>
          <a:bodyPr/>
          <a:lstStyle/>
          <a:p>
            <a:r>
              <a:rPr lang="en-US"/>
              <a:t>Sacramento County Health Authority Commission</a:t>
            </a:r>
          </a:p>
        </p:txBody>
      </p:sp>
      <p:sp>
        <p:nvSpPr>
          <p:cNvPr id="6" name="Slide Number Placeholder 5">
            <a:extLst>
              <a:ext uri="{FF2B5EF4-FFF2-40B4-BE49-F238E27FC236}">
                <a16:creationId xmlns:a16="http://schemas.microsoft.com/office/drawing/2014/main" id="{9632B5AB-4C7D-79FC-2CEA-1D3974F65F66}"/>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184898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and Infographic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139F72-CEC0-495F-8477-192D60A880E2}"/>
              </a:ext>
            </a:extLst>
          </p:cNvPr>
          <p:cNvSpPr/>
          <p:nvPr userDrawn="1"/>
        </p:nvSpPr>
        <p:spPr>
          <a:xfrm>
            <a:off x="6096000" y="0"/>
            <a:ext cx="6096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a:t>Click to add title for text and infographic</a:t>
            </a:r>
          </a:p>
        </p:txBody>
      </p:sp>
      <p:sp>
        <p:nvSpPr>
          <p:cNvPr id="6" name="Content Placeholder 2"/>
          <p:cNvSpPr>
            <a:spLocks noGrp="1"/>
          </p:cNvSpPr>
          <p:nvPr>
            <p:ph idx="1" hasCustomPrompt="1"/>
          </p:nvPr>
        </p:nvSpPr>
        <p:spPr bwMode="gray">
          <a:xfrm>
            <a:off x="557929" y="1767532"/>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pic>
        <p:nvPicPr>
          <p:cNvPr id="7" name="Graphic 6">
            <a:extLst>
              <a:ext uri="{FF2B5EF4-FFF2-40B4-BE49-F238E27FC236}">
                <a16:creationId xmlns:a16="http://schemas.microsoft.com/office/drawing/2014/main" id="{029A6FBD-7330-43FE-8D98-154D3BA59EA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28622354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ext and Infograph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a:t>Click to add title for text and infographic</a:t>
            </a:r>
          </a:p>
        </p:txBody>
      </p:sp>
      <p:sp>
        <p:nvSpPr>
          <p:cNvPr id="6" name="Content Placeholder 2"/>
          <p:cNvSpPr>
            <a:spLocks noGrp="1"/>
          </p:cNvSpPr>
          <p:nvPr>
            <p:ph idx="1" hasCustomPrompt="1"/>
          </p:nvPr>
        </p:nvSpPr>
        <p:spPr bwMode="gray">
          <a:xfrm>
            <a:off x="6740693" y="1765300"/>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7" name="Rectangle 6">
            <a:extLst>
              <a:ext uri="{FF2B5EF4-FFF2-40B4-BE49-F238E27FC236}">
                <a16:creationId xmlns:a16="http://schemas.microsoft.com/office/drawing/2014/main" id="{65139F72-CEC0-495F-8477-192D60A880E2}"/>
              </a:ext>
            </a:extLst>
          </p:cNvPr>
          <p:cNvSpPr/>
          <p:nvPr userDrawn="1"/>
        </p:nvSpPr>
        <p:spPr>
          <a:xfrm>
            <a:off x="-1" y="0"/>
            <a:ext cx="6096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10" name="Content Placeholder 8">
            <a:extLst>
              <a:ext uri="{FF2B5EF4-FFF2-40B4-BE49-F238E27FC236}">
                <a16:creationId xmlns:a16="http://schemas.microsoft.com/office/drawing/2014/main" id="{935A177A-64AC-49B1-9D97-25A4DB841CAD}"/>
              </a:ext>
            </a:extLst>
          </p:cNvPr>
          <p:cNvSpPr txBox="1">
            <a:spLocks/>
          </p:cNvSpPr>
          <p:nvPr userDrawn="1"/>
        </p:nvSpPr>
        <p:spPr>
          <a:xfrm>
            <a:off x="557930" y="6376946"/>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a:solidFill>
                <a:schemeClr val="bg1"/>
              </a:solidFill>
              <a:latin typeface="+mn-lt"/>
              <a:ea typeface="Open Sans" panose="020B0606030504020204" pitchFamily="34" charset="0"/>
              <a:cs typeface="Arial" panose="020B0604020202020204" pitchFamily="34" charset="0"/>
            </a:endParaRPr>
          </a:p>
        </p:txBody>
      </p:sp>
      <p:sp>
        <p:nvSpPr>
          <p:cNvPr id="11" name="Content Placeholder 8">
            <a:extLst>
              <a:ext uri="{FF2B5EF4-FFF2-40B4-BE49-F238E27FC236}">
                <a16:creationId xmlns:a16="http://schemas.microsoft.com/office/drawing/2014/main" id="{F35D44D1-CF2C-4331-B380-083F7ABF73CB}"/>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800" b="0" i="0" kern="1200">
                <a:solidFill>
                  <a:schemeClr val="bg1"/>
                </a:solidFill>
                <a:latin typeface="+mn-lt"/>
                <a:ea typeface="+mn-ea"/>
                <a:cs typeface="Arial" panose="020B0604020202020204" pitchFamily="34" charset="0"/>
              </a:rPr>
              <a:t>©2021 Aetna Inc.</a:t>
            </a:r>
          </a:p>
        </p:txBody>
      </p:sp>
    </p:spTree>
    <p:extLst>
      <p:ext uri="{BB962C8B-B14F-4D97-AF65-F5344CB8AC3E}">
        <p14:creationId xmlns:p14="http://schemas.microsoft.com/office/powerpoint/2010/main" val="42615943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or high impact with imag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a:br>
            <a:r>
              <a:rPr lang="en-US"/>
              <a:t>IMAGE</a:t>
            </a:r>
            <a:br>
              <a:rPr lang="en-US"/>
            </a:br>
            <a:br>
              <a:rPr lang="en-US"/>
            </a:br>
            <a:br>
              <a:rPr lang="en-US"/>
            </a:br>
            <a:endParaRPr lang="en-US"/>
          </a:p>
        </p:txBody>
      </p:sp>
      <p:sp>
        <p:nvSpPr>
          <p:cNvPr id="2" name="Title 1"/>
          <p:cNvSpPr>
            <a:spLocks noGrp="1"/>
          </p:cNvSpPr>
          <p:nvPr>
            <p:ph type="title" hasCustomPrompt="1"/>
          </p:nvPr>
        </p:nvSpPr>
        <p:spPr>
          <a:xfrm>
            <a:off x="557929" y="1764792"/>
            <a:ext cx="4435995" cy="1463040"/>
          </a:xfrm>
        </p:spPr>
        <p:txBody>
          <a:bodyPr rIns="0"/>
          <a:lstStyle>
            <a:lvl1pPr>
              <a:defRPr>
                <a:solidFill>
                  <a:schemeClr val="tx2"/>
                </a:solidFill>
              </a:defRPr>
            </a:lvl1pPr>
          </a:lstStyle>
          <a:p>
            <a:r>
              <a:rPr lang="en-US"/>
              <a:t>Click to add quote with image. Image should reflect the content of the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557929" y="3590383"/>
            <a:ext cx="4573191" cy="161925"/>
          </a:xfrm>
          <a:prstGeom prst="rect">
            <a:avLst/>
          </a:prstGeom>
          <a:noFill/>
        </p:spPr>
        <p:txBody>
          <a:bodyPr>
            <a:noAutofit/>
          </a:bodyPr>
          <a:lstStyle>
            <a:lvl1pPr>
              <a:defRPr sz="1300" cap="all" baseline="0">
                <a:solidFill>
                  <a:schemeClr val="tx2"/>
                </a:solidFill>
              </a:defRPr>
            </a:lvl1pPr>
          </a:lstStyle>
          <a:p>
            <a:pPr lvl="0"/>
            <a:r>
              <a:rPr lang="en-US"/>
              <a:t>click to add AUTHOR</a:t>
            </a:r>
          </a:p>
        </p:txBody>
      </p:sp>
    </p:spTree>
    <p:extLst>
      <p:ext uri="{BB962C8B-B14F-4D97-AF65-F5344CB8AC3E}">
        <p14:creationId xmlns:p14="http://schemas.microsoft.com/office/powerpoint/2010/main" val="5940526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or high imp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2868" y="2180108"/>
            <a:ext cx="7170763" cy="1463040"/>
          </a:xfrm>
        </p:spPr>
        <p:txBody>
          <a:bodyPr rIns="0"/>
          <a:lstStyle>
            <a:lvl1pPr>
              <a:defRPr>
                <a:solidFill>
                  <a:schemeClr val="tx2"/>
                </a:solidFill>
              </a:defRPr>
            </a:lvl1pPr>
          </a:lstStyle>
          <a:p>
            <a:r>
              <a:rPr lang="en-US"/>
              <a:t>Click to add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2512867" y="4020922"/>
            <a:ext cx="4573191" cy="161925"/>
          </a:xfrm>
          <a:prstGeom prst="rect">
            <a:avLst/>
          </a:prstGeom>
          <a:noFill/>
        </p:spPr>
        <p:txBody>
          <a:bodyPr>
            <a:noAutofit/>
          </a:bodyPr>
          <a:lstStyle>
            <a:lvl1pPr>
              <a:defRPr sz="1300" cap="all" baseline="0">
                <a:solidFill>
                  <a:schemeClr val="tx2"/>
                </a:solidFill>
              </a:defRPr>
            </a:lvl1pPr>
          </a:lstStyle>
          <a:p>
            <a:pPr lvl="0"/>
            <a:r>
              <a:rPr lang="en-US"/>
              <a:t>click to add AUTHOR</a:t>
            </a:r>
          </a:p>
        </p:txBody>
      </p:sp>
    </p:spTree>
    <p:extLst>
      <p:ext uri="{BB962C8B-B14F-4D97-AF65-F5344CB8AC3E}">
        <p14:creationId xmlns:p14="http://schemas.microsoft.com/office/powerpoint/2010/main" val="29534880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or high impact on 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139F72-CEC0-495F-8477-192D60A880E2}"/>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5" name="Content Placeholder 8">
            <a:extLst>
              <a:ext uri="{FF2B5EF4-FFF2-40B4-BE49-F238E27FC236}">
                <a16:creationId xmlns:a16="http://schemas.microsoft.com/office/drawing/2014/main" id="{935A177A-64AC-49B1-9D97-25A4DB841CAD}"/>
              </a:ext>
            </a:extLst>
          </p:cNvPr>
          <p:cNvSpPr txBox="1">
            <a:spLocks/>
          </p:cNvSpPr>
          <p:nvPr userDrawn="1"/>
        </p:nvSpPr>
        <p:spPr>
          <a:xfrm>
            <a:off x="557930" y="6376946"/>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a:solidFill>
                <a:schemeClr val="bg1"/>
              </a:solidFill>
              <a:latin typeface="+mn-lt"/>
              <a:ea typeface="Open Sans" panose="020B0606030504020204" pitchFamily="34" charset="0"/>
              <a:cs typeface="Arial" panose="020B0604020202020204" pitchFamily="34" charset="0"/>
            </a:endParaRPr>
          </a:p>
        </p:txBody>
      </p:sp>
      <p:sp>
        <p:nvSpPr>
          <p:cNvPr id="6" name="Content Placeholder 8">
            <a:extLst>
              <a:ext uri="{FF2B5EF4-FFF2-40B4-BE49-F238E27FC236}">
                <a16:creationId xmlns:a16="http://schemas.microsoft.com/office/drawing/2014/main" id="{F35D44D1-CF2C-4331-B380-083F7ABF73CB}"/>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800" b="0" i="0" kern="1200">
                <a:solidFill>
                  <a:schemeClr val="bg1"/>
                </a:solidFill>
                <a:latin typeface="+mn-lt"/>
                <a:ea typeface="+mn-ea"/>
                <a:cs typeface="Arial" panose="020B0604020202020204" pitchFamily="34" charset="0"/>
              </a:rPr>
              <a:t>©2021 Aetna Inc.</a:t>
            </a:r>
          </a:p>
        </p:txBody>
      </p:sp>
      <p:sp>
        <p:nvSpPr>
          <p:cNvPr id="2" name="Title 1"/>
          <p:cNvSpPr>
            <a:spLocks noGrp="1"/>
          </p:cNvSpPr>
          <p:nvPr>
            <p:ph type="title" hasCustomPrompt="1"/>
          </p:nvPr>
        </p:nvSpPr>
        <p:spPr>
          <a:xfrm>
            <a:off x="2512868" y="2180108"/>
            <a:ext cx="7170763" cy="1463040"/>
          </a:xfrm>
        </p:spPr>
        <p:txBody>
          <a:bodyPr rIns="0"/>
          <a:lstStyle>
            <a:lvl1pPr>
              <a:defRPr>
                <a:solidFill>
                  <a:schemeClr val="bg1"/>
                </a:solidFill>
              </a:defRPr>
            </a:lvl1pPr>
          </a:lstStyle>
          <a:p>
            <a:r>
              <a:rPr lang="en-US"/>
              <a:t>Click to add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2512867" y="4020922"/>
            <a:ext cx="4573191" cy="161925"/>
          </a:xfrm>
          <a:prstGeom prst="rect">
            <a:avLst/>
          </a:prstGeom>
          <a:noFill/>
        </p:spPr>
        <p:txBody>
          <a:bodyPr>
            <a:noAutofit/>
          </a:bodyPr>
          <a:lstStyle>
            <a:lvl1pPr>
              <a:defRPr sz="1400" cap="all" baseline="0">
                <a:solidFill>
                  <a:schemeClr val="bg1"/>
                </a:solidFill>
              </a:defRPr>
            </a:lvl1pPr>
          </a:lstStyle>
          <a:p>
            <a:pPr lvl="0"/>
            <a:r>
              <a:rPr lang="en-US"/>
              <a:t>click to add AUTHOR</a:t>
            </a:r>
          </a:p>
        </p:txBody>
      </p:sp>
      <p:pic>
        <p:nvPicPr>
          <p:cNvPr id="8" name="Graphic 7">
            <a:extLst>
              <a:ext uri="{FF2B5EF4-FFF2-40B4-BE49-F238E27FC236}">
                <a16:creationId xmlns:a16="http://schemas.microsoft.com/office/drawing/2014/main" id="{C0BE80CC-66D6-4E19-ACEB-E2DAC33DF769}"/>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30948448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26871"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Next steps</a:t>
            </a:r>
          </a:p>
        </p:txBody>
      </p:sp>
      <p:sp>
        <p:nvSpPr>
          <p:cNvPr id="11" name="Content Placeholder 2"/>
          <p:cNvSpPr>
            <a:spLocks noGrp="1"/>
          </p:cNvSpPr>
          <p:nvPr>
            <p:ph sz="half" idx="1" hasCustomPrompt="1"/>
          </p:nvPr>
        </p:nvSpPr>
        <p:spPr bwMode="gray">
          <a:xfrm>
            <a:off x="1970635" y="2110424"/>
            <a:ext cx="2506109" cy="3630620"/>
          </a:xfrm>
        </p:spPr>
        <p:txBody>
          <a:bodyPr vert="horz" lIns="0" tIns="0" rIns="0" bIns="0" rtlCol="0">
            <a:noAutofit/>
          </a:bodyPr>
          <a:lstStyle>
            <a:lvl1pPr algn="ctr">
              <a:buClrTx/>
              <a:defRPr lang="en-US" sz="3200" b="1" cap="none" baseline="0" dirty="0" smtClean="0">
                <a:solidFill>
                  <a:schemeClr val="accent2"/>
                </a:solidFill>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tabLst/>
              <a:defRPr/>
            </a:lvl9pPr>
          </a:lstStyle>
          <a:p>
            <a:pPr lvl="0"/>
            <a:r>
              <a:rPr lang="en-US"/>
              <a:t>1</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p:txBody>
      </p:sp>
      <p:sp>
        <p:nvSpPr>
          <p:cNvPr id="6" name="Content Placeholder 2"/>
          <p:cNvSpPr>
            <a:spLocks noGrp="1"/>
          </p:cNvSpPr>
          <p:nvPr>
            <p:ph sz="half" idx="10" hasCustomPrompt="1"/>
          </p:nvPr>
        </p:nvSpPr>
        <p:spPr bwMode="gray">
          <a:xfrm>
            <a:off x="4820143" y="2110424"/>
            <a:ext cx="2506109" cy="3630620"/>
          </a:xfrm>
        </p:spPr>
        <p:txBody>
          <a:bodyPr vert="horz" lIns="0" tIns="0" rIns="0" bIns="0" rtlCol="0">
            <a:noAutofit/>
          </a:bodyPr>
          <a:lstStyle>
            <a:lvl1pPr algn="ctr">
              <a:buClrTx/>
              <a:defRPr lang="en-US" sz="3200" b="1" cap="none" baseline="0" dirty="0" smtClean="0">
                <a:solidFill>
                  <a:schemeClr val="accent2"/>
                </a:solidFill>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tabLst/>
              <a:defRPr/>
            </a:lvl9pPr>
          </a:lstStyle>
          <a:p>
            <a:pPr lvl="0"/>
            <a:r>
              <a:rPr lang="en-US"/>
              <a:t>2</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p:txBody>
      </p:sp>
      <p:sp>
        <p:nvSpPr>
          <p:cNvPr id="7" name="Content Placeholder 2"/>
          <p:cNvSpPr>
            <a:spLocks noGrp="1"/>
          </p:cNvSpPr>
          <p:nvPr>
            <p:ph sz="half" idx="11" hasCustomPrompt="1"/>
          </p:nvPr>
        </p:nvSpPr>
        <p:spPr bwMode="gray">
          <a:xfrm>
            <a:off x="7664668" y="2110424"/>
            <a:ext cx="2506109" cy="3630620"/>
          </a:xfrm>
        </p:spPr>
        <p:txBody>
          <a:bodyPr vert="horz" lIns="0" tIns="0" rIns="0" bIns="0" rtlCol="0">
            <a:noAutofit/>
          </a:bodyPr>
          <a:lstStyle>
            <a:lvl1pPr algn="ctr">
              <a:buClrTx/>
              <a:defRPr lang="en-US" sz="3200" b="1" cap="none" baseline="0" dirty="0" smtClean="0">
                <a:solidFill>
                  <a:schemeClr val="accent2"/>
                </a:solidFill>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tabLst/>
              <a:defRPr/>
            </a:lvl9pPr>
          </a:lstStyle>
          <a:p>
            <a:pPr lvl="0"/>
            <a:r>
              <a:rPr lang="en-US"/>
              <a:t>3</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p:txBody>
      </p:sp>
    </p:spTree>
    <p:extLst>
      <p:ext uri="{BB962C8B-B14F-4D97-AF65-F5344CB8AC3E}">
        <p14:creationId xmlns:p14="http://schemas.microsoft.com/office/powerpoint/2010/main" val="747384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28777"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In closing</a:t>
            </a:r>
          </a:p>
        </p:txBody>
      </p:sp>
      <p:sp>
        <p:nvSpPr>
          <p:cNvPr id="12" name="Content Placeholder 2"/>
          <p:cNvSpPr>
            <a:spLocks noGrp="1"/>
          </p:cNvSpPr>
          <p:nvPr>
            <p:ph idx="1" hasCustomPrompt="1"/>
          </p:nvPr>
        </p:nvSpPr>
        <p:spPr bwMode="gray">
          <a:xfrm>
            <a:off x="557929" y="1767532"/>
            <a:ext cx="8588453" cy="3977640"/>
          </a:xfrm>
        </p:spPr>
        <p:txBody>
          <a:bodyPr/>
          <a:lstStyle>
            <a:lvl1pPr>
              <a:lnSpc>
                <a:spcPct val="100000"/>
              </a:lnSpc>
              <a:buClrTx/>
              <a:defRPr sz="1800" b="1" cap="none" baseline="0">
                <a:solidFill>
                  <a:schemeClr val="tx2"/>
                </a:solidFill>
              </a:defRPr>
            </a:lvl1pPr>
            <a:lvl2pPr marL="0" indent="0">
              <a:buClrTx/>
              <a:buFontTx/>
              <a:buNone/>
              <a:defRPr baseline="0">
                <a:solidFill>
                  <a:schemeClr val="tx2"/>
                </a:solidFill>
              </a:defRPr>
            </a:lvl2pPr>
            <a:lvl3pPr marL="173038" indent="-173038">
              <a:buClrTx/>
              <a:buFont typeface="Arial" panose="020B0604020202020204" pitchFamily="34" charset="0"/>
              <a:buChar char="•"/>
              <a:defRPr baseline="0">
                <a:solidFill>
                  <a:schemeClr val="tx2"/>
                </a:solidFill>
              </a:defRPr>
            </a:lvl3pPr>
            <a:lvl4pPr marL="347663" indent="-174625">
              <a:buClrTx/>
              <a:buFont typeface="Arial" panose="020B0604020202020204" pitchFamily="34" charset="0"/>
              <a:buChar char="–"/>
              <a:defRPr>
                <a:solidFill>
                  <a:schemeClr val="tx2"/>
                </a:solidFill>
              </a:defRPr>
            </a:lvl4pPr>
            <a:lvl5pPr marL="509588" indent="-161925">
              <a:buClrTx/>
              <a:buFont typeface="Arial" panose="020B0604020202020204" pitchFamily="34" charset="0"/>
              <a:buChar char="•"/>
              <a:defRPr baseline="0">
                <a:solidFill>
                  <a:schemeClr val="tx2"/>
                </a:solidFill>
              </a:defRPr>
            </a:lvl5pPr>
            <a:lvl6pPr marL="682625" indent="-173038">
              <a:buClrTx/>
              <a:buFont typeface="Arial" panose="020B0604020202020204" pitchFamily="34" charset="0"/>
              <a:buChar char="–"/>
              <a:defRPr/>
            </a:lvl6pPr>
            <a:lvl7pPr marL="857250" indent="-174625">
              <a:buClrTx/>
              <a:buFont typeface="Arial" panose="020B0604020202020204" pitchFamily="34" charset="0"/>
              <a:buChar char="•"/>
              <a:defRPr/>
            </a:lvl7pPr>
            <a:lvl8pPr marL="1030288" indent="-173038">
              <a:buClrTx/>
              <a:buFont typeface="Arial" panose="020B0604020202020204" pitchFamily="34" charset="0"/>
              <a:buChar char="–"/>
              <a:defRPr/>
            </a:lvl8pPr>
            <a:lvl9pPr marL="1203325" indent="-173038">
              <a:buClrTx/>
              <a:buFont typeface="Arial" panose="020B0604020202020204" pitchFamily="34" charset="0"/>
              <a:buChar char="•"/>
              <a:defRPr/>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1880199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Click to add title</a:t>
            </a:r>
          </a:p>
        </p:txBody>
      </p:sp>
    </p:spTree>
    <p:extLst>
      <p:ext uri="{BB962C8B-B14F-4D97-AF65-F5344CB8AC3E}">
        <p14:creationId xmlns:p14="http://schemas.microsoft.com/office/powerpoint/2010/main" val="32618442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viole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139F72-CEC0-495F-8477-192D60A880E2}"/>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3" name="Content Placeholder 8">
            <a:extLst>
              <a:ext uri="{FF2B5EF4-FFF2-40B4-BE49-F238E27FC236}">
                <a16:creationId xmlns:a16="http://schemas.microsoft.com/office/drawing/2014/main" id="{935A177A-64AC-49B1-9D97-25A4DB841CAD}"/>
              </a:ext>
            </a:extLst>
          </p:cNvPr>
          <p:cNvSpPr txBox="1">
            <a:spLocks/>
          </p:cNvSpPr>
          <p:nvPr userDrawn="1"/>
        </p:nvSpPr>
        <p:spPr>
          <a:xfrm>
            <a:off x="557930" y="6376946"/>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a:solidFill>
                <a:schemeClr val="bg1"/>
              </a:solidFill>
              <a:latin typeface="+mn-lt"/>
              <a:ea typeface="Open Sans" panose="020B0606030504020204" pitchFamily="34" charset="0"/>
              <a:cs typeface="Arial" panose="020B0604020202020204" pitchFamily="34" charset="0"/>
            </a:endParaRPr>
          </a:p>
        </p:txBody>
      </p:sp>
      <p:sp>
        <p:nvSpPr>
          <p:cNvPr id="4" name="Content Placeholder 8">
            <a:extLst>
              <a:ext uri="{FF2B5EF4-FFF2-40B4-BE49-F238E27FC236}">
                <a16:creationId xmlns:a16="http://schemas.microsoft.com/office/drawing/2014/main" id="{F35D44D1-CF2C-4331-B380-083F7ABF73CB}"/>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800" b="0" i="0" kern="1200">
                <a:solidFill>
                  <a:schemeClr val="bg1"/>
                </a:solidFill>
                <a:latin typeface="+mn-lt"/>
                <a:ea typeface="+mn-ea"/>
                <a:cs typeface="Arial" panose="020B0604020202020204" pitchFamily="34" charset="0"/>
              </a:rPr>
              <a:t>©2021 Aetna Inc.</a:t>
            </a:r>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pic>
        <p:nvPicPr>
          <p:cNvPr id="7" name="Graphic 6">
            <a:extLst>
              <a:ext uri="{FF2B5EF4-FFF2-40B4-BE49-F238E27FC236}">
                <a16:creationId xmlns:a16="http://schemas.microsoft.com/office/drawing/2014/main" id="{E92BA9F0-FF71-432F-ADAE-D14CCEFBB52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33608683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744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FAE84-56B9-90AF-DC4D-9228A1EE73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130B4B-1A31-8760-BBED-F62CBD0F2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FFB6D-2DF7-54BD-9E5E-B9B87C3956E5}"/>
              </a:ext>
            </a:extLst>
          </p:cNvPr>
          <p:cNvSpPr>
            <a:spLocks noGrp="1"/>
          </p:cNvSpPr>
          <p:nvPr>
            <p:ph type="dt" sz="half" idx="10"/>
          </p:nvPr>
        </p:nvSpPr>
        <p:spPr/>
        <p:txBody>
          <a:bodyPr/>
          <a:lstStyle/>
          <a:p>
            <a:fld id="{7F1B2EBB-2F7F-428B-A928-60949D60AAC1}" type="datetime1">
              <a:rPr lang="en-US" smtClean="0"/>
              <a:t>3/19/2024</a:t>
            </a:fld>
            <a:endParaRPr lang="en-US"/>
          </a:p>
        </p:txBody>
      </p:sp>
      <p:sp>
        <p:nvSpPr>
          <p:cNvPr id="5" name="Footer Placeholder 4">
            <a:extLst>
              <a:ext uri="{FF2B5EF4-FFF2-40B4-BE49-F238E27FC236}">
                <a16:creationId xmlns:a16="http://schemas.microsoft.com/office/drawing/2014/main" id="{32A8AE70-4B1F-933A-F6EA-F37F44A4EA7B}"/>
              </a:ext>
            </a:extLst>
          </p:cNvPr>
          <p:cNvSpPr>
            <a:spLocks noGrp="1"/>
          </p:cNvSpPr>
          <p:nvPr>
            <p:ph type="ftr" sz="quarter" idx="11"/>
          </p:nvPr>
        </p:nvSpPr>
        <p:spPr/>
        <p:txBody>
          <a:bodyPr/>
          <a:lstStyle/>
          <a:p>
            <a:r>
              <a:rPr lang="en-US"/>
              <a:t>Sacramento County Health Authority Commission</a:t>
            </a:r>
          </a:p>
        </p:txBody>
      </p:sp>
      <p:sp>
        <p:nvSpPr>
          <p:cNvPr id="6" name="Slide Number Placeholder 5">
            <a:extLst>
              <a:ext uri="{FF2B5EF4-FFF2-40B4-BE49-F238E27FC236}">
                <a16:creationId xmlns:a16="http://schemas.microsoft.com/office/drawing/2014/main" id="{00C8D25D-1E94-366A-AFBF-3AF205062968}"/>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16203416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TextBox 3"/>
          <p:cNvSpPr txBox="1"/>
          <p:nvPr userDrawn="1"/>
        </p:nvSpPr>
        <p:spPr>
          <a:xfrm>
            <a:off x="3813933" y="2941079"/>
            <a:ext cx="4564136" cy="830997"/>
          </a:xfrm>
          <a:prstGeom prst="rect">
            <a:avLst/>
          </a:prstGeom>
          <a:noFill/>
        </p:spPr>
        <p:txBody>
          <a:bodyPr wrap="square" lIns="0" tIns="0" rIns="0" bIns="0" rtlCol="0" anchor="ctr">
            <a:spAutoFit/>
          </a:bodyPr>
          <a:lstStyle/>
          <a:p>
            <a:pPr algn="ctr"/>
            <a:r>
              <a:rPr lang="en-US" sz="5400" b="1">
                <a:solidFill>
                  <a:schemeClr val="accent2"/>
                </a:solidFill>
              </a:rPr>
              <a:t>Thank you</a:t>
            </a:r>
          </a:p>
        </p:txBody>
      </p:sp>
    </p:spTree>
    <p:extLst>
      <p:ext uri="{BB962C8B-B14F-4D97-AF65-F5344CB8AC3E}">
        <p14:creationId xmlns:p14="http://schemas.microsoft.com/office/powerpoint/2010/main" val="29561256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1" y="0"/>
            <a:ext cx="12192000" cy="6858000"/>
          </a:xfrm>
          <a:prstGeom prst="rect">
            <a:avLst/>
          </a:prstGeom>
          <a:solidFill>
            <a:schemeClr val="bg1">
              <a:lumMod val="8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a:t>BE SURE IMAGE IS </a:t>
            </a:r>
            <a:br>
              <a:rPr lang="en-US"/>
            </a:br>
            <a:r>
              <a:rPr lang="en-US"/>
              <a:t>DARK ENOUGH SO TYPE AND </a:t>
            </a:r>
            <a:br>
              <a:rPr lang="en-US"/>
            </a:br>
            <a:r>
              <a:rPr lang="en-US"/>
              <a:t>LOGO ARE READABLE</a:t>
            </a:r>
          </a:p>
          <a:p>
            <a:br>
              <a:rPr lang="en-US"/>
            </a:br>
            <a:r>
              <a:rPr lang="en-US"/>
              <a:t>Be sure to send image to </a:t>
            </a:r>
            <a:br>
              <a:rPr lang="en-US"/>
            </a:br>
            <a:r>
              <a:rPr lang="en-US"/>
              <a:t>back so logo sits on top of image</a:t>
            </a:r>
            <a:br>
              <a:rPr lang="en-US"/>
            </a:br>
            <a:br>
              <a:rPr lang="en-US"/>
            </a:br>
            <a:br>
              <a:rPr lang="en-US"/>
            </a:br>
            <a:br>
              <a:rPr lang="en-US"/>
            </a:br>
            <a:br>
              <a:rPr lang="en-US"/>
            </a:br>
            <a:br>
              <a:rPr lang="en-US"/>
            </a:br>
            <a:br>
              <a:rPr lang="en-US"/>
            </a:br>
            <a:br>
              <a:rPr lang="en-US"/>
            </a:br>
            <a:br>
              <a:rPr lang="en-US"/>
            </a:br>
            <a:endParaRPr lang="en-US"/>
          </a:p>
        </p:txBody>
      </p:sp>
      <p:sp>
        <p:nvSpPr>
          <p:cNvPr id="4" name="Text Placeholder 8"/>
          <p:cNvSpPr>
            <a:spLocks noGrp="1"/>
          </p:cNvSpPr>
          <p:nvPr>
            <p:ph type="body" sz="quarter" idx="18" hasCustomPrompt="1"/>
          </p:nvPr>
        </p:nvSpPr>
        <p:spPr>
          <a:xfrm>
            <a:off x="1053570" y="1196075"/>
            <a:ext cx="2861081" cy="1444752"/>
          </a:xfrm>
        </p:spPr>
        <p:txBody>
          <a:bodyPr/>
          <a:lstStyle>
            <a:lvl1pPr algn="l">
              <a:lnSpc>
                <a:spcPct val="90000"/>
              </a:lnSpc>
              <a:spcBef>
                <a:spcPts val="0"/>
              </a:spcBef>
              <a:defRPr sz="5400" b="1">
                <a:solidFill>
                  <a:schemeClr val="bg1"/>
                </a:solidFill>
              </a:defRPr>
            </a:lvl1pPr>
          </a:lstStyle>
          <a:p>
            <a:pPr lvl="0"/>
            <a:r>
              <a:rPr lang="en-US"/>
              <a:t>Closing slide</a:t>
            </a:r>
          </a:p>
        </p:txBody>
      </p:sp>
    </p:spTree>
    <p:extLst>
      <p:ext uri="{BB962C8B-B14F-4D97-AF65-F5344CB8AC3E}">
        <p14:creationId xmlns:p14="http://schemas.microsoft.com/office/powerpoint/2010/main" val="1755943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etna logo on whit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0669897-EAD6-4BE5-B806-4BC01D12A6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28649" y="2928939"/>
            <a:ext cx="4595765" cy="908819"/>
          </a:xfrm>
          <a:prstGeom prst="rect">
            <a:avLst/>
          </a:prstGeom>
        </p:spPr>
      </p:pic>
      <p:sp>
        <p:nvSpPr>
          <p:cNvPr id="11" name="Rectangle 10">
            <a:extLst>
              <a:ext uri="{FF2B5EF4-FFF2-40B4-BE49-F238E27FC236}">
                <a16:creationId xmlns:a16="http://schemas.microsoft.com/office/drawing/2014/main" id="{E1268719-E45D-4DB9-A5CE-3920E9240B44}"/>
              </a:ext>
            </a:extLst>
          </p:cNvPr>
          <p:cNvSpPr/>
          <p:nvPr userDrawn="1"/>
        </p:nvSpPr>
        <p:spPr>
          <a:xfrm>
            <a:off x="1" y="5779008"/>
            <a:ext cx="12192000"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Tree>
    <p:extLst>
      <p:ext uri="{BB962C8B-B14F-4D97-AF65-F5344CB8AC3E}">
        <p14:creationId xmlns:p14="http://schemas.microsoft.com/office/powerpoint/2010/main" val="31333389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etna logo on vio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userDrawn="1"/>
        </p:nvSpPr>
        <p:spPr>
          <a:xfrm>
            <a:off x="1" y="0"/>
            <a:ext cx="12192000" cy="6858000"/>
          </a:xfrm>
          <a:prstGeom prst="rect">
            <a:avLst/>
          </a:prstGeom>
          <a:solidFill>
            <a:srgbClr val="7D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pic>
        <p:nvPicPr>
          <p:cNvPr id="4" name="Graphic 3">
            <a:extLst>
              <a:ext uri="{FF2B5EF4-FFF2-40B4-BE49-F238E27FC236}">
                <a16:creationId xmlns:a16="http://schemas.microsoft.com/office/drawing/2014/main" id="{17C436B3-D15A-43B1-AFEF-B0F8128DDC4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28649" y="2928939"/>
            <a:ext cx="4595765" cy="908819"/>
          </a:xfrm>
          <a:prstGeom prst="rect">
            <a:avLst/>
          </a:prstGeom>
        </p:spPr>
      </p:pic>
    </p:spTree>
    <p:extLst>
      <p:ext uri="{BB962C8B-B14F-4D97-AF65-F5344CB8AC3E}">
        <p14:creationId xmlns:p14="http://schemas.microsoft.com/office/powerpoint/2010/main" val="30830444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93729"/>
            <a:ext cx="12192000" cy="6848707"/>
          </a:xfrm>
          <a:prstGeom prst="rect">
            <a:avLst/>
          </a:prstGeom>
        </p:spPr>
      </p:pic>
      <p:sp>
        <p:nvSpPr>
          <p:cNvPr id="2" name="Title 1"/>
          <p:cNvSpPr>
            <a:spLocks noGrp="1"/>
          </p:cNvSpPr>
          <p:nvPr>
            <p:ph type="ctrTitle" hasCustomPrompt="1"/>
          </p:nvPr>
        </p:nvSpPr>
        <p:spPr>
          <a:xfrm>
            <a:off x="1524000" y="607219"/>
            <a:ext cx="9144000" cy="2387600"/>
          </a:xfrm>
        </p:spPr>
        <p:txBody>
          <a:bodyPr anchor="b">
            <a:normAutofit/>
          </a:bodyPr>
          <a:lstStyle>
            <a:lvl1pPr algn="ctr">
              <a:defRPr sz="4800" b="1" baseline="0">
                <a:solidFill>
                  <a:schemeClr val="bg1"/>
                </a:solidFill>
                <a:latin typeface="Segoe UI" panose="020B0502040204020203" pitchFamily="34" charset="0"/>
                <a:cs typeface="Segoe UI" panose="020B0502040204020203" pitchFamily="34" charset="0"/>
              </a:defRPr>
            </a:lvl1pPr>
          </a:lstStyle>
          <a:p>
            <a:r>
              <a:rPr lang="en-US"/>
              <a:t>TITLE OF THE MAIN PRESENTATION</a:t>
            </a:r>
          </a:p>
        </p:txBody>
      </p:sp>
      <p:sp>
        <p:nvSpPr>
          <p:cNvPr id="3" name="Subtitle 2"/>
          <p:cNvSpPr>
            <a:spLocks noGrp="1"/>
          </p:cNvSpPr>
          <p:nvPr>
            <p:ph type="subTitle" idx="1" hasCustomPrompt="1"/>
          </p:nvPr>
        </p:nvSpPr>
        <p:spPr>
          <a:xfrm>
            <a:off x="1524000" y="3192735"/>
            <a:ext cx="9144000" cy="1655762"/>
          </a:xfrm>
        </p:spPr>
        <p:txBody>
          <a:bodyPr>
            <a:normAutofit/>
          </a:bodyPr>
          <a:lstStyle>
            <a:lvl1pPr marL="0" indent="0" algn="ctr">
              <a:buNone/>
              <a:defRPr sz="2800" baseline="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sp>
        <p:nvSpPr>
          <p:cNvPr id="6" name="Slide Number Placeholder 5"/>
          <p:cNvSpPr>
            <a:spLocks noGrp="1"/>
          </p:cNvSpPr>
          <p:nvPr>
            <p:ph type="sldNum" sz="quarter" idx="12"/>
          </p:nvPr>
        </p:nvSpPr>
        <p:spPr/>
        <p:txBody>
          <a:bodyPr/>
          <a:lstStyle>
            <a:lvl1pPr>
              <a:defRPr>
                <a:solidFill>
                  <a:schemeClr val="tx1"/>
                </a:solidFill>
              </a:defRPr>
            </a:lvl1pPr>
          </a:lstStyle>
          <a:p>
            <a:r>
              <a:rPr lang="en-US"/>
              <a:t>4/15/2023</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812" y="6036375"/>
            <a:ext cx="1222102" cy="598254"/>
          </a:xfrm>
          <a:prstGeom prst="rect">
            <a:avLst/>
          </a:prstGeom>
        </p:spPr>
      </p:pic>
    </p:spTree>
    <p:extLst>
      <p:ext uri="{BB962C8B-B14F-4D97-AF65-F5344CB8AC3E}">
        <p14:creationId xmlns:p14="http://schemas.microsoft.com/office/powerpoint/2010/main" val="21505417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Section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0206"/>
            <a:ext cx="12192000" cy="6858000"/>
          </a:xfrm>
          <a:prstGeom prst="rect">
            <a:avLst/>
          </a:prstGeom>
        </p:spPr>
      </p:pic>
      <p:sp>
        <p:nvSpPr>
          <p:cNvPr id="2" name="Title 1"/>
          <p:cNvSpPr>
            <a:spLocks noGrp="1"/>
          </p:cNvSpPr>
          <p:nvPr>
            <p:ph type="ctrTitle" hasCustomPrompt="1"/>
          </p:nvPr>
        </p:nvSpPr>
        <p:spPr>
          <a:xfrm>
            <a:off x="1524000" y="607219"/>
            <a:ext cx="9144000" cy="2387600"/>
          </a:xfrm>
        </p:spPr>
        <p:txBody>
          <a:bodyPr anchor="b">
            <a:normAutofit/>
          </a:bodyPr>
          <a:lstStyle>
            <a:lvl1pPr algn="ctr">
              <a:defRPr sz="4000" b="1" baseline="0">
                <a:solidFill>
                  <a:srgbClr val="14315A"/>
                </a:solidFill>
                <a:latin typeface="Segoe UI" panose="020B0502040204020203" pitchFamily="34" charset="0"/>
                <a:cs typeface="Segoe UI" panose="020B0502040204020203" pitchFamily="34" charset="0"/>
              </a:defRPr>
            </a:lvl1pPr>
          </a:lstStyle>
          <a:p>
            <a:r>
              <a:rPr lang="en-US"/>
              <a:t>TITLE OF A PRESENTATION </a:t>
            </a:r>
            <a:br>
              <a:rPr lang="en-US"/>
            </a:br>
            <a:r>
              <a:rPr lang="en-US"/>
              <a:t>WITHIN THE PRESENTATION</a:t>
            </a:r>
          </a:p>
        </p:txBody>
      </p:sp>
      <p:sp>
        <p:nvSpPr>
          <p:cNvPr id="3" name="Subtitle 2"/>
          <p:cNvSpPr>
            <a:spLocks noGrp="1"/>
          </p:cNvSpPr>
          <p:nvPr>
            <p:ph type="subTitle" idx="1" hasCustomPrompt="1"/>
          </p:nvPr>
        </p:nvSpPr>
        <p:spPr>
          <a:xfrm>
            <a:off x="1524000" y="3192735"/>
            <a:ext cx="9144000" cy="1655762"/>
          </a:xfrm>
        </p:spPr>
        <p:txBody>
          <a:bodyPr>
            <a:normAutofit/>
          </a:bodyPr>
          <a:lstStyle>
            <a:lvl1pPr marL="0" indent="0" algn="ctr">
              <a:buNone/>
              <a:defRPr sz="2400" baseline="0">
                <a:solidFill>
                  <a:srgbClr val="14315A"/>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AND A SUBTITLE, IF NEEDED</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0544" y="6119874"/>
            <a:ext cx="1470449" cy="426996"/>
          </a:xfrm>
          <a:prstGeom prst="rect">
            <a:avLst/>
          </a:prstGeom>
        </p:spPr>
      </p:pic>
    </p:spTree>
    <p:extLst>
      <p:ext uri="{BB962C8B-B14F-4D97-AF65-F5344CB8AC3E}">
        <p14:creationId xmlns:p14="http://schemas.microsoft.com/office/powerpoint/2010/main" val="32130248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49501"/>
            <a:ext cx="10515600" cy="1325563"/>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849086" y="2114550"/>
            <a:ext cx="10515600" cy="4351338"/>
          </a:xfrm>
        </p:spPr>
        <p:txBody>
          <a:bodyPr/>
          <a:lstStyle>
            <a:lvl1pPr marL="320040" indent="-320040">
              <a:lnSpc>
                <a:spcPct val="120000"/>
              </a:lnSpc>
              <a:buClr>
                <a:srgbClr val="E47225"/>
              </a:buClr>
              <a:buSzPct val="125000"/>
              <a:buFont typeface="Segoe UI" panose="020B0502040204020203" pitchFamily="34" charset="0"/>
              <a:buChar cha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258C0A-392C-4A8B-9007-135A2DC939C1}" type="datetimeFigureOut">
              <a:rPr lang="en-US" smtClean="0"/>
              <a:t>3/19/2024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3414289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Slide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077686"/>
            <a:ext cx="10515600" cy="1698171"/>
          </a:xfrm>
        </p:spPr>
        <p:txBody>
          <a:bodyPr anchor="b">
            <a:normAutofit/>
          </a:bodyPr>
          <a:lstStyle>
            <a:lvl1pPr>
              <a:defRPr sz="4400" b="1">
                <a:solidFill>
                  <a:srgbClr val="14315A"/>
                </a:solidFill>
                <a:latin typeface="Segoe UI" panose="020B0502040204020203" pitchFamily="34" charset="0"/>
                <a:cs typeface="Segoe UI" panose="020B0502040204020203" pitchFamily="34" charset="0"/>
              </a:defRPr>
            </a:lvl1pPr>
          </a:lstStyle>
          <a:p>
            <a:r>
              <a:rPr lang="en-US"/>
              <a:t>CLICK TO EDIT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26629"/>
            <a:ext cx="12192000" cy="1238910"/>
          </a:xfrm>
          <a:prstGeom prst="rect">
            <a:avLst/>
          </a:prstGeom>
        </p:spPr>
      </p:pic>
    </p:spTree>
    <p:extLst>
      <p:ext uri="{BB962C8B-B14F-4D97-AF65-F5344CB8AC3E}">
        <p14:creationId xmlns:p14="http://schemas.microsoft.com/office/powerpoint/2010/main" val="36389708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nd C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910632"/>
            <a:ext cx="10515600" cy="1698171"/>
          </a:xfrm>
        </p:spPr>
        <p:txBody>
          <a:bodyPr anchor="b">
            <a:normAutofit/>
          </a:bodyPr>
          <a:lstStyle>
            <a:lvl1pPr>
              <a:defRPr sz="4400" b="1">
                <a:solidFill>
                  <a:srgbClr val="14315A"/>
                </a:solidFill>
                <a:latin typeface="Segoe UI" panose="020B0502040204020203" pitchFamily="34" charset="0"/>
                <a:cs typeface="Segoe UI" panose="020B0502040204020203" pitchFamily="34" charset="0"/>
              </a:defRPr>
            </a:lvl1pPr>
          </a:lstStyle>
          <a:p>
            <a:r>
              <a:rPr lang="en-US"/>
              <a:t>Questions?</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49821"/>
            <a:ext cx="12192000" cy="123891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42363" y="5618285"/>
            <a:ext cx="1907273" cy="553843"/>
          </a:xfrm>
          <a:prstGeom prst="rect">
            <a:avLst/>
          </a:prstGeom>
        </p:spPr>
      </p:pic>
    </p:spTree>
    <p:extLst>
      <p:ext uri="{BB962C8B-B14F-4D97-AF65-F5344CB8AC3E}">
        <p14:creationId xmlns:p14="http://schemas.microsoft.com/office/powerpoint/2010/main" val="26190460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buClr>
                <a:srgbClr val="E47225"/>
              </a:buClr>
              <a:defRPr>
                <a:solidFill>
                  <a:schemeClr val="tx1"/>
                </a:solidFill>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258C0A-392C-4A8B-9007-135A2DC939C1}"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090AE-F645-47C1-81A8-D4E28BF03D47}" type="slidenum">
              <a:rPr lang="en-US" smtClean="0"/>
              <a:t>‹#›</a:t>
            </a:fld>
            <a:endParaRPr lang="en-US"/>
          </a:p>
        </p:txBody>
      </p:sp>
      <p:sp>
        <p:nvSpPr>
          <p:cNvPr id="8" name="Title 7"/>
          <p:cNvSpPr>
            <a:spLocks noGrp="1"/>
          </p:cNvSpPr>
          <p:nvPr>
            <p:ph type="title"/>
          </p:nvPr>
        </p:nvSpPr>
        <p:spPr/>
        <p:txBody>
          <a:bodyPr>
            <a:normAutofit/>
          </a:bodyPr>
          <a:lstStyle>
            <a:lvl1pPr algn="ctr">
              <a:defRPr sz="4000">
                <a:solidFill>
                  <a:srgbClr val="2D6E8D"/>
                </a:solidFill>
              </a:defRPr>
            </a:lvl1pPr>
          </a:lstStyle>
          <a:p>
            <a:r>
              <a:rPr lang="en-US"/>
              <a:t>Click to edit Master title style</a:t>
            </a:r>
          </a:p>
        </p:txBody>
      </p:sp>
    </p:spTree>
    <p:extLst>
      <p:ext uri="{BB962C8B-B14F-4D97-AF65-F5344CB8AC3E}">
        <p14:creationId xmlns:p14="http://schemas.microsoft.com/office/powerpoint/2010/main" val="5302663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FA77-71A9-DC52-C77B-CD45390384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1729E0-42FC-4709-DBF7-D33BCE1706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CF4FB4-7A3B-CB5B-3BD1-E28904696923}"/>
              </a:ext>
            </a:extLst>
          </p:cNvPr>
          <p:cNvSpPr>
            <a:spLocks noGrp="1"/>
          </p:cNvSpPr>
          <p:nvPr>
            <p:ph type="dt" sz="half" idx="10"/>
          </p:nvPr>
        </p:nvSpPr>
        <p:spPr/>
        <p:txBody>
          <a:bodyPr/>
          <a:lstStyle/>
          <a:p>
            <a:fld id="{75468911-DCDF-4451-A81F-62A87A6F3B90}" type="datetime1">
              <a:rPr lang="en-US" smtClean="0"/>
              <a:t>3/19/2024</a:t>
            </a:fld>
            <a:endParaRPr lang="en-US"/>
          </a:p>
        </p:txBody>
      </p:sp>
      <p:sp>
        <p:nvSpPr>
          <p:cNvPr id="5" name="Footer Placeholder 4">
            <a:extLst>
              <a:ext uri="{FF2B5EF4-FFF2-40B4-BE49-F238E27FC236}">
                <a16:creationId xmlns:a16="http://schemas.microsoft.com/office/drawing/2014/main" id="{589772C4-AE71-1264-8382-6A5456C0E143}"/>
              </a:ext>
            </a:extLst>
          </p:cNvPr>
          <p:cNvSpPr>
            <a:spLocks noGrp="1"/>
          </p:cNvSpPr>
          <p:nvPr>
            <p:ph type="ftr" sz="quarter" idx="11"/>
          </p:nvPr>
        </p:nvSpPr>
        <p:spPr/>
        <p:txBody>
          <a:bodyPr/>
          <a:lstStyle/>
          <a:p>
            <a:r>
              <a:rPr lang="en-US"/>
              <a:t>Sacramento County Health Authority Commission</a:t>
            </a:r>
          </a:p>
        </p:txBody>
      </p:sp>
      <p:sp>
        <p:nvSpPr>
          <p:cNvPr id="6" name="Slide Number Placeholder 5">
            <a:extLst>
              <a:ext uri="{FF2B5EF4-FFF2-40B4-BE49-F238E27FC236}">
                <a16:creationId xmlns:a16="http://schemas.microsoft.com/office/drawing/2014/main" id="{98C97C1B-79C9-C0C6-788C-0A9122CA1DA0}"/>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5232179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9258C0A-392C-4A8B-9007-135A2DC939C1}"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090AE-F645-47C1-81A8-D4E28BF03D47}" type="slidenum">
              <a:rPr lang="en-US" smtClean="0"/>
              <a:t>‹#›</a:t>
            </a:fld>
            <a:endParaRPr lang="en-US"/>
          </a:p>
        </p:txBody>
      </p:sp>
      <p:sp>
        <p:nvSpPr>
          <p:cNvPr id="8" name="Title 7"/>
          <p:cNvSpPr>
            <a:spLocks noGrp="1"/>
          </p:cNvSpPr>
          <p:nvPr>
            <p:ph type="title"/>
          </p:nvPr>
        </p:nvSpPr>
        <p:spPr/>
        <p:txBody>
          <a:bodyPr>
            <a:normAutofit/>
          </a:bodyPr>
          <a:lstStyle>
            <a:lvl1pPr algn="ctr">
              <a:defRPr sz="4000">
                <a:solidFill>
                  <a:srgbClr val="2D6E8D"/>
                </a:solidFill>
              </a:defRPr>
            </a:lvl1pPr>
          </a:lstStyle>
          <a:p>
            <a:r>
              <a:rPr lang="en-US"/>
              <a:t>Click to edit Master title style</a:t>
            </a:r>
          </a:p>
        </p:txBody>
      </p:sp>
      <p:sp>
        <p:nvSpPr>
          <p:cNvPr id="12" name="Content Placeholder 3"/>
          <p:cNvSpPr>
            <a:spLocks noGrp="1"/>
          </p:cNvSpPr>
          <p:nvPr>
            <p:ph sz="half" idx="15"/>
          </p:nvPr>
        </p:nvSpPr>
        <p:spPr>
          <a:xfrm>
            <a:off x="838200" y="1803743"/>
            <a:ext cx="3264243"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16"/>
          </p:nvPr>
        </p:nvSpPr>
        <p:spPr>
          <a:xfrm>
            <a:off x="4463878" y="1803743"/>
            <a:ext cx="3264243"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3"/>
          <p:cNvSpPr>
            <a:spLocks noGrp="1"/>
          </p:cNvSpPr>
          <p:nvPr>
            <p:ph sz="half" idx="17"/>
          </p:nvPr>
        </p:nvSpPr>
        <p:spPr>
          <a:xfrm>
            <a:off x="8089557" y="1803743"/>
            <a:ext cx="3264243" cy="4351338"/>
          </a:xfrm>
        </p:spPr>
        <p:txBody>
          <a:bodyPr/>
          <a:lstStyle>
            <a:lvl1pPr>
              <a:buClr>
                <a:srgbClr val="E47225"/>
              </a:buClr>
              <a:defRPr>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777046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lvl1pPr>
              <a:buClr>
                <a:srgbClr val="E47225"/>
              </a:buClr>
              <a:defRPr>
                <a:latin typeface="Segoe UI" panose="020B0502040204020203" pitchFamily="34" charset="0"/>
                <a:cs typeface="Segoe UI" panose="020B0502040204020203" pitchFamily="34" charset="0"/>
              </a:defRPr>
            </a:lvl1pPr>
            <a:lvl2pPr>
              <a:buClr>
                <a:srgbClr val="E47225"/>
              </a:buClr>
              <a:defRPr>
                <a:latin typeface="Segoe UI" panose="020B0502040204020203" pitchFamily="34" charset="0"/>
                <a:cs typeface="Segoe UI" panose="020B0502040204020203" pitchFamily="34" charset="0"/>
              </a:defRPr>
            </a:lvl2pPr>
            <a:lvl3pPr>
              <a:buClr>
                <a:srgbClr val="E47225"/>
              </a:buClr>
              <a:defRPr>
                <a:latin typeface="Segoe UI" panose="020B0502040204020203" pitchFamily="34" charset="0"/>
                <a:cs typeface="Segoe UI" panose="020B0502040204020203" pitchFamily="34" charset="0"/>
              </a:defRPr>
            </a:lvl3pPr>
            <a:lvl4pPr>
              <a:buClr>
                <a:srgbClr val="E47225"/>
              </a:buClr>
              <a:defRPr>
                <a:latin typeface="Segoe UI" panose="020B0502040204020203" pitchFamily="34" charset="0"/>
                <a:cs typeface="Segoe UI" panose="020B0502040204020203" pitchFamily="34" charset="0"/>
              </a:defRPr>
            </a:lvl4pPr>
            <a:lvl5pPr>
              <a:buClr>
                <a:srgbClr val="E47225"/>
              </a:buCl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lvl1pPr>
              <a:buClr>
                <a:srgbClr val="E47225"/>
              </a:buClr>
              <a:defRPr>
                <a:latin typeface="Segoe UI" panose="020B0502040204020203" pitchFamily="34" charset="0"/>
                <a:cs typeface="Segoe UI" panose="020B0502040204020203" pitchFamily="34" charset="0"/>
              </a:defRPr>
            </a:lvl1pPr>
            <a:lvl2pPr>
              <a:buClr>
                <a:srgbClr val="E47225"/>
              </a:buClr>
              <a:defRPr>
                <a:latin typeface="Segoe UI" panose="020B0502040204020203" pitchFamily="34" charset="0"/>
                <a:cs typeface="Segoe UI" panose="020B0502040204020203" pitchFamily="34" charset="0"/>
              </a:defRPr>
            </a:lvl2pPr>
            <a:lvl3pPr>
              <a:buClr>
                <a:srgbClr val="E47225"/>
              </a:buClr>
              <a:defRPr>
                <a:latin typeface="Segoe UI" panose="020B0502040204020203" pitchFamily="34" charset="0"/>
                <a:cs typeface="Segoe UI" panose="020B0502040204020203" pitchFamily="34" charset="0"/>
              </a:defRPr>
            </a:lvl3pPr>
            <a:lvl4pPr>
              <a:buClr>
                <a:srgbClr val="E47225"/>
              </a:buClr>
              <a:defRPr>
                <a:latin typeface="Segoe UI" panose="020B0502040204020203" pitchFamily="34" charset="0"/>
                <a:cs typeface="Segoe UI" panose="020B0502040204020203" pitchFamily="34" charset="0"/>
              </a:defRPr>
            </a:lvl4pPr>
            <a:lvl5pPr>
              <a:buClr>
                <a:srgbClr val="E47225"/>
              </a:buCl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258C0A-392C-4A8B-9007-135A2DC939C1}" type="datetimeFigureOut">
              <a:rPr lang="en-US" smtClean="0"/>
              <a:t>3/19/2024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3938947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p>
            <a:fld id="{69258C0A-392C-4A8B-9007-135A2DC939C1}" type="datetimeFigureOut">
              <a:rPr lang="en-US" smtClean="0"/>
              <a:t>3/19/2024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29475143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258C0A-392C-4A8B-9007-135A2DC939C1}" type="datetimeFigureOut">
              <a:rPr lang="en-US" smtClean="0"/>
              <a:t>3/19/2024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181713991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atin typeface="Segoe UI" panose="020B0502040204020203" pitchFamily="34" charset="0"/>
                <a:cs typeface="Segoe UI" panose="020B0502040204020203" pitchFamily="34" charset="0"/>
              </a:defRPr>
            </a:lvl1pPr>
            <a:lvl2pPr>
              <a:defRPr sz="2800">
                <a:latin typeface="Segoe UI" panose="020B0502040204020203" pitchFamily="34" charset="0"/>
                <a:cs typeface="Segoe UI" panose="020B0502040204020203" pitchFamily="34" charset="0"/>
              </a:defRPr>
            </a:lvl2pPr>
            <a:lvl3pPr>
              <a:defRPr sz="24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258C0A-392C-4A8B-9007-135A2DC939C1}"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15990776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D6E8D"/>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258C0A-392C-4A8B-9007-135A2DC939C1}" type="datetimeFigureOut">
              <a:rPr lang="en-US" smtClean="0"/>
              <a:t>3/19/2024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8090AE-F645-47C1-81A8-D4E28BF03D47}" type="slidenum">
              <a:rPr lang="en-US" smtClean="0"/>
              <a:t>‹#›</a:t>
            </a:fld>
            <a:endParaRPr lang="en-US"/>
          </a:p>
        </p:txBody>
      </p:sp>
    </p:spTree>
    <p:extLst>
      <p:ext uri="{BB962C8B-B14F-4D97-AF65-F5344CB8AC3E}">
        <p14:creationId xmlns:p14="http://schemas.microsoft.com/office/powerpoint/2010/main" val="3191297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8F97-4DD3-8C4F-E854-956AE7AC13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5A679-3E9F-035F-45C3-50396D1FCC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A7392D-F0C1-5F5E-CEC3-92A040043D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52AA0E-221C-17C7-F788-5DB8DF15B563}"/>
              </a:ext>
            </a:extLst>
          </p:cNvPr>
          <p:cNvSpPr>
            <a:spLocks noGrp="1"/>
          </p:cNvSpPr>
          <p:nvPr>
            <p:ph type="dt" sz="half" idx="10"/>
          </p:nvPr>
        </p:nvSpPr>
        <p:spPr/>
        <p:txBody>
          <a:bodyPr/>
          <a:lstStyle/>
          <a:p>
            <a:fld id="{EA92FF83-1521-4D1A-8937-1F250609819E}" type="datetime1">
              <a:rPr lang="en-US" smtClean="0"/>
              <a:t>3/19/2024</a:t>
            </a:fld>
            <a:endParaRPr lang="en-US"/>
          </a:p>
        </p:txBody>
      </p:sp>
      <p:sp>
        <p:nvSpPr>
          <p:cNvPr id="6" name="Footer Placeholder 5">
            <a:extLst>
              <a:ext uri="{FF2B5EF4-FFF2-40B4-BE49-F238E27FC236}">
                <a16:creationId xmlns:a16="http://schemas.microsoft.com/office/drawing/2014/main" id="{AFFD7A8B-02F8-75CA-B8A5-680CE4369323}"/>
              </a:ext>
            </a:extLst>
          </p:cNvPr>
          <p:cNvSpPr>
            <a:spLocks noGrp="1"/>
          </p:cNvSpPr>
          <p:nvPr>
            <p:ph type="ftr" sz="quarter" idx="11"/>
          </p:nvPr>
        </p:nvSpPr>
        <p:spPr/>
        <p:txBody>
          <a:bodyPr/>
          <a:lstStyle/>
          <a:p>
            <a:r>
              <a:rPr lang="en-US"/>
              <a:t>Sacramento County Health Authority Commission</a:t>
            </a:r>
          </a:p>
        </p:txBody>
      </p:sp>
      <p:sp>
        <p:nvSpPr>
          <p:cNvPr id="7" name="Slide Number Placeholder 6">
            <a:extLst>
              <a:ext uri="{FF2B5EF4-FFF2-40B4-BE49-F238E27FC236}">
                <a16:creationId xmlns:a16="http://schemas.microsoft.com/office/drawing/2014/main" id="{F0C25AF8-0DB1-4046-7657-28F44044794D}"/>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1224382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F9208-C580-EC88-90EC-08BFFF9FF8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9A04C1-9D63-2D5F-8B25-9E2FBE8EED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8D96B5-BAF8-F3B4-34E0-BF483EA296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F6E262-607E-6D7A-CC46-E313922C18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740113-6480-A3D6-6897-8BE28CB1FD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D0AEED-B4E3-F87C-B047-429D6CE29CAB}"/>
              </a:ext>
            </a:extLst>
          </p:cNvPr>
          <p:cNvSpPr>
            <a:spLocks noGrp="1"/>
          </p:cNvSpPr>
          <p:nvPr>
            <p:ph type="dt" sz="half" idx="10"/>
          </p:nvPr>
        </p:nvSpPr>
        <p:spPr/>
        <p:txBody>
          <a:bodyPr/>
          <a:lstStyle/>
          <a:p>
            <a:fld id="{C7CCB15C-1B89-430A-8871-FD5CAD8F5409}" type="datetime1">
              <a:rPr lang="en-US" smtClean="0"/>
              <a:t>3/19/2024</a:t>
            </a:fld>
            <a:endParaRPr lang="en-US"/>
          </a:p>
        </p:txBody>
      </p:sp>
      <p:sp>
        <p:nvSpPr>
          <p:cNvPr id="8" name="Footer Placeholder 7">
            <a:extLst>
              <a:ext uri="{FF2B5EF4-FFF2-40B4-BE49-F238E27FC236}">
                <a16:creationId xmlns:a16="http://schemas.microsoft.com/office/drawing/2014/main" id="{C73E594C-EDC6-76A9-11FF-371564C99561}"/>
              </a:ext>
            </a:extLst>
          </p:cNvPr>
          <p:cNvSpPr>
            <a:spLocks noGrp="1"/>
          </p:cNvSpPr>
          <p:nvPr>
            <p:ph type="ftr" sz="quarter" idx="11"/>
          </p:nvPr>
        </p:nvSpPr>
        <p:spPr/>
        <p:txBody>
          <a:bodyPr/>
          <a:lstStyle/>
          <a:p>
            <a:r>
              <a:rPr lang="en-US"/>
              <a:t>Sacramento County Health Authority Commission</a:t>
            </a:r>
          </a:p>
        </p:txBody>
      </p:sp>
      <p:sp>
        <p:nvSpPr>
          <p:cNvPr id="9" name="Slide Number Placeholder 8">
            <a:extLst>
              <a:ext uri="{FF2B5EF4-FFF2-40B4-BE49-F238E27FC236}">
                <a16:creationId xmlns:a16="http://schemas.microsoft.com/office/drawing/2014/main" id="{F0815A10-6347-9CDA-E68B-E402AB7FCD69}"/>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723892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D20FF-7CDF-0EC7-C6B4-64636C8666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C50408-387D-7E02-2F0A-5E1E6F3B9F5B}"/>
              </a:ext>
            </a:extLst>
          </p:cNvPr>
          <p:cNvSpPr>
            <a:spLocks noGrp="1"/>
          </p:cNvSpPr>
          <p:nvPr>
            <p:ph type="dt" sz="half" idx="10"/>
          </p:nvPr>
        </p:nvSpPr>
        <p:spPr/>
        <p:txBody>
          <a:bodyPr/>
          <a:lstStyle/>
          <a:p>
            <a:fld id="{1EBFA49A-DA39-42DE-ABE1-AE2C69B0F480}" type="datetime1">
              <a:rPr lang="en-US" smtClean="0"/>
              <a:t>3/19/2024</a:t>
            </a:fld>
            <a:endParaRPr lang="en-US"/>
          </a:p>
        </p:txBody>
      </p:sp>
      <p:sp>
        <p:nvSpPr>
          <p:cNvPr id="4" name="Footer Placeholder 3">
            <a:extLst>
              <a:ext uri="{FF2B5EF4-FFF2-40B4-BE49-F238E27FC236}">
                <a16:creationId xmlns:a16="http://schemas.microsoft.com/office/drawing/2014/main" id="{73986A2D-BD76-F124-2981-C43EEF4E9715}"/>
              </a:ext>
            </a:extLst>
          </p:cNvPr>
          <p:cNvSpPr>
            <a:spLocks noGrp="1"/>
          </p:cNvSpPr>
          <p:nvPr>
            <p:ph type="ftr" sz="quarter" idx="11"/>
          </p:nvPr>
        </p:nvSpPr>
        <p:spPr/>
        <p:txBody>
          <a:bodyPr/>
          <a:lstStyle/>
          <a:p>
            <a:r>
              <a:rPr lang="en-US"/>
              <a:t>Sacramento County Health Authority Commission</a:t>
            </a:r>
          </a:p>
        </p:txBody>
      </p:sp>
      <p:sp>
        <p:nvSpPr>
          <p:cNvPr id="5" name="Slide Number Placeholder 4">
            <a:extLst>
              <a:ext uri="{FF2B5EF4-FFF2-40B4-BE49-F238E27FC236}">
                <a16:creationId xmlns:a16="http://schemas.microsoft.com/office/drawing/2014/main" id="{00D72E06-2863-0478-9F48-CAA67F90E8F1}"/>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3028763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17D62-8309-0993-71A5-E51F4398CD2D}"/>
              </a:ext>
            </a:extLst>
          </p:cNvPr>
          <p:cNvSpPr>
            <a:spLocks noGrp="1"/>
          </p:cNvSpPr>
          <p:nvPr>
            <p:ph type="dt" sz="half" idx="10"/>
          </p:nvPr>
        </p:nvSpPr>
        <p:spPr/>
        <p:txBody>
          <a:bodyPr/>
          <a:lstStyle/>
          <a:p>
            <a:fld id="{9CAECA21-9F0F-4FA1-8A22-4AE8CBBF2CA5}" type="datetime1">
              <a:rPr lang="en-US" smtClean="0"/>
              <a:t>3/19/2024</a:t>
            </a:fld>
            <a:endParaRPr lang="en-US"/>
          </a:p>
        </p:txBody>
      </p:sp>
      <p:sp>
        <p:nvSpPr>
          <p:cNvPr id="3" name="Footer Placeholder 2">
            <a:extLst>
              <a:ext uri="{FF2B5EF4-FFF2-40B4-BE49-F238E27FC236}">
                <a16:creationId xmlns:a16="http://schemas.microsoft.com/office/drawing/2014/main" id="{ACF55484-F49D-3183-66FF-BF950CA53C83}"/>
              </a:ext>
            </a:extLst>
          </p:cNvPr>
          <p:cNvSpPr>
            <a:spLocks noGrp="1"/>
          </p:cNvSpPr>
          <p:nvPr>
            <p:ph type="ftr" sz="quarter" idx="11"/>
          </p:nvPr>
        </p:nvSpPr>
        <p:spPr/>
        <p:txBody>
          <a:bodyPr/>
          <a:lstStyle/>
          <a:p>
            <a:r>
              <a:rPr lang="en-US"/>
              <a:t>Sacramento County Health Authority Commission</a:t>
            </a:r>
          </a:p>
        </p:txBody>
      </p:sp>
      <p:sp>
        <p:nvSpPr>
          <p:cNvPr id="4" name="Slide Number Placeholder 3">
            <a:extLst>
              <a:ext uri="{FF2B5EF4-FFF2-40B4-BE49-F238E27FC236}">
                <a16:creationId xmlns:a16="http://schemas.microsoft.com/office/drawing/2014/main" id="{A1D36A30-6DB7-5183-26A2-27CF800CF926}"/>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364046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39CD9-14B3-8FA7-FAB5-DF6C26767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FB5A0-F5D1-EB45-20FF-F3F496FC4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1D319E-3C8A-14BA-ED5A-7D1A5DF3B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AE4907-5839-7A24-612A-C7A40D96ECE9}"/>
              </a:ext>
            </a:extLst>
          </p:cNvPr>
          <p:cNvSpPr>
            <a:spLocks noGrp="1"/>
          </p:cNvSpPr>
          <p:nvPr>
            <p:ph type="dt" sz="half" idx="10"/>
          </p:nvPr>
        </p:nvSpPr>
        <p:spPr/>
        <p:txBody>
          <a:bodyPr/>
          <a:lstStyle/>
          <a:p>
            <a:fld id="{3BA7700A-93E2-4BF6-BF7D-7262497B6938}" type="datetime1">
              <a:rPr lang="en-US" smtClean="0"/>
              <a:t>3/19/2024</a:t>
            </a:fld>
            <a:endParaRPr lang="en-US"/>
          </a:p>
        </p:txBody>
      </p:sp>
      <p:sp>
        <p:nvSpPr>
          <p:cNvPr id="6" name="Footer Placeholder 5">
            <a:extLst>
              <a:ext uri="{FF2B5EF4-FFF2-40B4-BE49-F238E27FC236}">
                <a16:creationId xmlns:a16="http://schemas.microsoft.com/office/drawing/2014/main" id="{CAC616E0-6128-1424-CAB7-6435D738B3BF}"/>
              </a:ext>
            </a:extLst>
          </p:cNvPr>
          <p:cNvSpPr>
            <a:spLocks noGrp="1"/>
          </p:cNvSpPr>
          <p:nvPr>
            <p:ph type="ftr" sz="quarter" idx="11"/>
          </p:nvPr>
        </p:nvSpPr>
        <p:spPr/>
        <p:txBody>
          <a:bodyPr/>
          <a:lstStyle/>
          <a:p>
            <a:r>
              <a:rPr lang="en-US"/>
              <a:t>Sacramento County Health Authority Commission</a:t>
            </a:r>
          </a:p>
        </p:txBody>
      </p:sp>
      <p:sp>
        <p:nvSpPr>
          <p:cNvPr id="7" name="Slide Number Placeholder 6">
            <a:extLst>
              <a:ext uri="{FF2B5EF4-FFF2-40B4-BE49-F238E27FC236}">
                <a16:creationId xmlns:a16="http://schemas.microsoft.com/office/drawing/2014/main" id="{62FB4B71-F241-BF54-648F-61F77D846C5B}"/>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295900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784A72-96A6-4127-8162-20922C5A0E5C}" type="datetime1">
              <a:rPr lang="en-US" smtClean="0"/>
              <a:t>3/19/2024</a:t>
            </a:fld>
            <a:endParaRPr lang="en-US"/>
          </a:p>
        </p:txBody>
      </p:sp>
      <p:sp>
        <p:nvSpPr>
          <p:cNvPr id="5" name="Footer Placeholder 4"/>
          <p:cNvSpPr>
            <a:spLocks noGrp="1"/>
          </p:cNvSpPr>
          <p:nvPr>
            <p:ph type="ftr" sz="quarter" idx="11"/>
          </p:nvPr>
        </p:nvSpPr>
        <p:spPr/>
        <p:txBody>
          <a:bodyPr/>
          <a:lstStyle/>
          <a:p>
            <a:r>
              <a:rPr lang="en-US"/>
              <a:t>Sacramento County Health Authority Commission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9608-9048-12A7-3AAC-BDBA9FE50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24297A-27BD-4BA1-A407-4FF1EDA2BB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D0DEA-776B-7171-03D3-DFDF1FFE96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FB986C-FE64-BA98-FD18-0E91048CD65D}"/>
              </a:ext>
            </a:extLst>
          </p:cNvPr>
          <p:cNvSpPr>
            <a:spLocks noGrp="1"/>
          </p:cNvSpPr>
          <p:nvPr>
            <p:ph type="dt" sz="half" idx="10"/>
          </p:nvPr>
        </p:nvSpPr>
        <p:spPr/>
        <p:txBody>
          <a:bodyPr/>
          <a:lstStyle/>
          <a:p>
            <a:fld id="{09FB7D5A-C0CE-4D35-B0E1-68C732A5539A}" type="datetime1">
              <a:rPr lang="en-US" smtClean="0"/>
              <a:t>3/19/2024</a:t>
            </a:fld>
            <a:endParaRPr lang="en-US"/>
          </a:p>
        </p:txBody>
      </p:sp>
      <p:sp>
        <p:nvSpPr>
          <p:cNvPr id="6" name="Footer Placeholder 5">
            <a:extLst>
              <a:ext uri="{FF2B5EF4-FFF2-40B4-BE49-F238E27FC236}">
                <a16:creationId xmlns:a16="http://schemas.microsoft.com/office/drawing/2014/main" id="{9D4C6FF4-A9E9-1888-D9FC-AD0B7306552C}"/>
              </a:ext>
            </a:extLst>
          </p:cNvPr>
          <p:cNvSpPr>
            <a:spLocks noGrp="1"/>
          </p:cNvSpPr>
          <p:nvPr>
            <p:ph type="ftr" sz="quarter" idx="11"/>
          </p:nvPr>
        </p:nvSpPr>
        <p:spPr/>
        <p:txBody>
          <a:bodyPr/>
          <a:lstStyle/>
          <a:p>
            <a:r>
              <a:rPr lang="en-US"/>
              <a:t>Sacramento County Health Authority Commission</a:t>
            </a:r>
          </a:p>
        </p:txBody>
      </p:sp>
      <p:sp>
        <p:nvSpPr>
          <p:cNvPr id="7" name="Slide Number Placeholder 6">
            <a:extLst>
              <a:ext uri="{FF2B5EF4-FFF2-40B4-BE49-F238E27FC236}">
                <a16:creationId xmlns:a16="http://schemas.microsoft.com/office/drawing/2014/main" id="{73D31BA6-4E7B-68F3-EB1D-5DBFE513E48E}"/>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1369405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8D73-B0E4-FCFD-9554-E73F232ACD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BD440C-DF55-A92A-4E81-3D976A0212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7E418-04D6-1B51-EA64-9D1B762E7482}"/>
              </a:ext>
            </a:extLst>
          </p:cNvPr>
          <p:cNvSpPr>
            <a:spLocks noGrp="1"/>
          </p:cNvSpPr>
          <p:nvPr>
            <p:ph type="dt" sz="half" idx="10"/>
          </p:nvPr>
        </p:nvSpPr>
        <p:spPr/>
        <p:txBody>
          <a:bodyPr/>
          <a:lstStyle/>
          <a:p>
            <a:fld id="{07F2ABE8-3A84-456E-87D7-EC29AAA37EF8}" type="datetime1">
              <a:rPr lang="en-US" smtClean="0"/>
              <a:t>3/19/2024</a:t>
            </a:fld>
            <a:endParaRPr lang="en-US"/>
          </a:p>
        </p:txBody>
      </p:sp>
      <p:sp>
        <p:nvSpPr>
          <p:cNvPr id="5" name="Footer Placeholder 4">
            <a:extLst>
              <a:ext uri="{FF2B5EF4-FFF2-40B4-BE49-F238E27FC236}">
                <a16:creationId xmlns:a16="http://schemas.microsoft.com/office/drawing/2014/main" id="{D0B91D00-E36C-12AA-4D97-D1433856F97B}"/>
              </a:ext>
            </a:extLst>
          </p:cNvPr>
          <p:cNvSpPr>
            <a:spLocks noGrp="1"/>
          </p:cNvSpPr>
          <p:nvPr>
            <p:ph type="ftr" sz="quarter" idx="11"/>
          </p:nvPr>
        </p:nvSpPr>
        <p:spPr/>
        <p:txBody>
          <a:bodyPr/>
          <a:lstStyle/>
          <a:p>
            <a:r>
              <a:rPr lang="en-US"/>
              <a:t>Sacramento County Health Authority Commission</a:t>
            </a:r>
          </a:p>
        </p:txBody>
      </p:sp>
      <p:sp>
        <p:nvSpPr>
          <p:cNvPr id="6" name="Slide Number Placeholder 5">
            <a:extLst>
              <a:ext uri="{FF2B5EF4-FFF2-40B4-BE49-F238E27FC236}">
                <a16:creationId xmlns:a16="http://schemas.microsoft.com/office/drawing/2014/main" id="{66CDD7C0-9E2E-F70E-533A-CFCA2D0F8A20}"/>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830913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33713-F5D5-A4BD-E763-F298A26A1A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4893A-AB9F-5E2E-CCFE-6C0068D539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37BD73-F2DF-0C4A-8564-90600D87E4D7}"/>
              </a:ext>
            </a:extLst>
          </p:cNvPr>
          <p:cNvSpPr>
            <a:spLocks noGrp="1"/>
          </p:cNvSpPr>
          <p:nvPr>
            <p:ph type="dt" sz="half" idx="10"/>
          </p:nvPr>
        </p:nvSpPr>
        <p:spPr/>
        <p:txBody>
          <a:bodyPr/>
          <a:lstStyle/>
          <a:p>
            <a:fld id="{A8CDC66E-469D-402D-841A-1BC61C0DFB76}" type="datetime1">
              <a:rPr lang="en-US" smtClean="0"/>
              <a:t>3/19/2024</a:t>
            </a:fld>
            <a:endParaRPr lang="en-US"/>
          </a:p>
        </p:txBody>
      </p:sp>
      <p:sp>
        <p:nvSpPr>
          <p:cNvPr id="5" name="Footer Placeholder 4">
            <a:extLst>
              <a:ext uri="{FF2B5EF4-FFF2-40B4-BE49-F238E27FC236}">
                <a16:creationId xmlns:a16="http://schemas.microsoft.com/office/drawing/2014/main" id="{25A0FAFA-DFC8-42C0-D440-15C45F21C5FC}"/>
              </a:ext>
            </a:extLst>
          </p:cNvPr>
          <p:cNvSpPr>
            <a:spLocks noGrp="1"/>
          </p:cNvSpPr>
          <p:nvPr>
            <p:ph type="ftr" sz="quarter" idx="11"/>
          </p:nvPr>
        </p:nvSpPr>
        <p:spPr/>
        <p:txBody>
          <a:bodyPr/>
          <a:lstStyle/>
          <a:p>
            <a:r>
              <a:rPr lang="en-US"/>
              <a:t>Sacramento County Health Authority Commission</a:t>
            </a:r>
          </a:p>
        </p:txBody>
      </p:sp>
      <p:sp>
        <p:nvSpPr>
          <p:cNvPr id="6" name="Slide Number Placeholder 5">
            <a:extLst>
              <a:ext uri="{FF2B5EF4-FFF2-40B4-BE49-F238E27FC236}">
                <a16:creationId xmlns:a16="http://schemas.microsoft.com/office/drawing/2014/main" id="{72F4C530-2461-1A84-7642-442C0F619B5B}"/>
              </a:ext>
            </a:extLst>
          </p:cNvPr>
          <p:cNvSpPr>
            <a:spLocks noGrp="1"/>
          </p:cNvSpPr>
          <p:nvPr>
            <p:ph type="sldNum" sz="quarter" idx="12"/>
          </p:nvPr>
        </p:nvSpPr>
        <p:spPr/>
        <p:txBody>
          <a:bodyPr/>
          <a:lstStyle/>
          <a:p>
            <a:fld id="{47B1CE11-A241-4041-B109-87DAF0F570BD}" type="slidenum">
              <a:rPr lang="en-US" smtClean="0"/>
              <a:t>‹#›</a:t>
            </a:fld>
            <a:endParaRPr lang="en-US"/>
          </a:p>
        </p:txBody>
      </p:sp>
    </p:spTree>
    <p:extLst>
      <p:ext uri="{BB962C8B-B14F-4D97-AF65-F5344CB8AC3E}">
        <p14:creationId xmlns:p14="http://schemas.microsoft.com/office/powerpoint/2010/main" val="4151428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E6511AE-A775-4E51-8786-E65C98A18AE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4805" y="6204230"/>
            <a:ext cx="1617906" cy="319943"/>
          </a:xfrm>
          <a:prstGeom prst="rect">
            <a:avLst/>
          </a:prstGeom>
        </p:spPr>
      </p:pic>
      <p:sp>
        <p:nvSpPr>
          <p:cNvPr id="2" name="Title 1"/>
          <p:cNvSpPr>
            <a:spLocks noGrp="1"/>
          </p:cNvSpPr>
          <p:nvPr>
            <p:ph type="ctrTitle" hasCustomPrompt="1"/>
          </p:nvPr>
        </p:nvSpPr>
        <p:spPr>
          <a:xfrm>
            <a:off x="2200104" y="1382595"/>
            <a:ext cx="7791791" cy="2011680"/>
          </a:xfrm>
        </p:spPr>
        <p:txBody>
          <a:bodyPr rIns="0" anchor="b" anchorCtr="0"/>
          <a:lstStyle>
            <a:lvl1pPr algn="ctr">
              <a:lnSpc>
                <a:spcPct val="90000"/>
              </a:lnSpc>
              <a:defRPr sz="4800">
                <a:solidFill>
                  <a:schemeClr val="accent2"/>
                </a:solidFill>
              </a:defRPr>
            </a:lvl1pPr>
          </a:lstStyle>
          <a:p>
            <a:r>
              <a:rPr lang="en-US"/>
              <a:t>Click to add title</a:t>
            </a:r>
          </a:p>
        </p:txBody>
      </p:sp>
      <p:sp>
        <p:nvSpPr>
          <p:cNvPr id="6"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7"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9" name="Subtitle 2"/>
          <p:cNvSpPr>
            <a:spLocks noGrp="1"/>
          </p:cNvSpPr>
          <p:nvPr>
            <p:ph type="subTitle" idx="1" hasCustomPrompt="1"/>
          </p:nvPr>
        </p:nvSpPr>
        <p:spPr>
          <a:xfrm>
            <a:off x="813964" y="3540894"/>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Tree>
    <p:extLst>
      <p:ext uri="{BB962C8B-B14F-4D97-AF65-F5344CB8AC3E}">
        <p14:creationId xmlns:p14="http://schemas.microsoft.com/office/powerpoint/2010/main" val="830923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p:cNvSpPr/>
          <p:nvPr userDrawn="1"/>
        </p:nvSpPr>
        <p:spPr bwMode="gray">
          <a:xfrm>
            <a:off x="1" y="0"/>
            <a:ext cx="12192000" cy="685800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a:solidFill>
                <a:schemeClr val="bg1"/>
              </a:solidFill>
            </a:endParaRPr>
          </a:p>
        </p:txBody>
      </p:sp>
      <p:sp>
        <p:nvSpPr>
          <p:cNvPr id="2" name="Title 1"/>
          <p:cNvSpPr>
            <a:spLocks noGrp="1"/>
          </p:cNvSpPr>
          <p:nvPr>
            <p:ph type="ctrTitle" hasCustomPrompt="1"/>
          </p:nvPr>
        </p:nvSpPr>
        <p:spPr>
          <a:xfrm>
            <a:off x="2200104" y="1382595"/>
            <a:ext cx="7791791" cy="2011680"/>
          </a:xfrm>
        </p:spPr>
        <p:txBody>
          <a:bodyPr rIns="0" anchor="b" anchorCtr="0"/>
          <a:lstStyle>
            <a:lvl1pPr algn="ctr">
              <a:lnSpc>
                <a:spcPct val="90000"/>
              </a:lnSpc>
              <a:defRPr sz="4800">
                <a:solidFill>
                  <a:schemeClr val="bg1"/>
                </a:solidFill>
              </a:defRPr>
            </a:lvl1pPr>
          </a:lstStyle>
          <a:p>
            <a:r>
              <a:rPr lang="en-US"/>
              <a:t>Click to add title</a:t>
            </a:r>
          </a:p>
        </p:txBody>
      </p:sp>
      <p:sp>
        <p:nvSpPr>
          <p:cNvPr id="6"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7"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9" name="Subtitle 2"/>
          <p:cNvSpPr>
            <a:spLocks noGrp="1"/>
          </p:cNvSpPr>
          <p:nvPr>
            <p:ph type="subTitle" idx="1" hasCustomPrompt="1"/>
          </p:nvPr>
        </p:nvSpPr>
        <p:spPr>
          <a:xfrm>
            <a:off x="813964" y="3540894"/>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pic>
        <p:nvPicPr>
          <p:cNvPr id="11" name="Graphic 10">
            <a:extLst>
              <a:ext uri="{FF2B5EF4-FFF2-40B4-BE49-F238E27FC236}">
                <a16:creationId xmlns:a16="http://schemas.microsoft.com/office/drawing/2014/main" id="{B9908177-2809-4D14-8626-0A08DF04EE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4805" y="6204230"/>
            <a:ext cx="1617906" cy="319943"/>
          </a:xfrm>
          <a:prstGeom prst="rect">
            <a:avLst/>
          </a:prstGeom>
        </p:spPr>
      </p:pic>
    </p:spTree>
    <p:extLst>
      <p:ext uri="{BB962C8B-B14F-4D97-AF65-F5344CB8AC3E}">
        <p14:creationId xmlns:p14="http://schemas.microsoft.com/office/powerpoint/2010/main" val="22324930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1" y="0"/>
            <a:ext cx="12192000" cy="6858000"/>
          </a:xfrm>
          <a:prstGeom prst="rect">
            <a:avLst/>
          </a:prstGeom>
          <a:solidFill>
            <a:schemeClr val="bg1">
              <a:lumMod val="7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a:t>BE SURE IMAGE IS </a:t>
            </a:r>
            <a:br>
              <a:rPr lang="en-US"/>
            </a:br>
            <a:r>
              <a:rPr lang="en-US"/>
              <a:t>DARK ENOUGH SO TYPE AND </a:t>
            </a:r>
            <a:br>
              <a:rPr lang="en-US"/>
            </a:br>
            <a:r>
              <a:rPr lang="en-US"/>
              <a:t>LOGO ARE READABLE</a:t>
            </a:r>
          </a:p>
          <a:p>
            <a:br>
              <a:rPr lang="en-US"/>
            </a:br>
            <a:r>
              <a:rPr lang="en-US"/>
              <a:t>Be sure to send image to </a:t>
            </a:r>
            <a:br>
              <a:rPr lang="en-US"/>
            </a:br>
            <a:r>
              <a:rPr lang="en-US"/>
              <a:t>back so logo sits on top of image</a:t>
            </a:r>
            <a:br>
              <a:rPr lang="en-US"/>
            </a:br>
            <a:br>
              <a:rPr lang="en-US"/>
            </a:br>
            <a:br>
              <a:rPr lang="en-US"/>
            </a:br>
            <a:br>
              <a:rPr lang="en-US"/>
            </a:br>
            <a:br>
              <a:rPr lang="en-US"/>
            </a:br>
            <a:br>
              <a:rPr lang="en-US"/>
            </a:br>
            <a:br>
              <a:rPr lang="en-US"/>
            </a:br>
            <a:br>
              <a:rPr lang="en-US"/>
            </a:br>
            <a:br>
              <a:rPr lang="en-US"/>
            </a:br>
            <a:endParaRPr lang="en-US"/>
          </a:p>
        </p:txBody>
      </p:sp>
      <p:pic>
        <p:nvPicPr>
          <p:cNvPr id="8" name="Graphic 7">
            <a:extLst>
              <a:ext uri="{FF2B5EF4-FFF2-40B4-BE49-F238E27FC236}">
                <a16:creationId xmlns:a16="http://schemas.microsoft.com/office/drawing/2014/main" id="{DAD85B32-80CC-40DF-850D-58F93AF7A9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3067" y="6044341"/>
            <a:ext cx="1995199" cy="394553"/>
          </a:xfrm>
          <a:prstGeom prst="rect">
            <a:avLst/>
          </a:prstGeom>
        </p:spPr>
      </p:pic>
      <p:sp>
        <p:nvSpPr>
          <p:cNvPr id="2" name="Title 1"/>
          <p:cNvSpPr>
            <a:spLocks noGrp="1"/>
          </p:cNvSpPr>
          <p:nvPr>
            <p:ph type="ctrTitle" hasCustomPrompt="1"/>
          </p:nvPr>
        </p:nvSpPr>
        <p:spPr>
          <a:xfrm>
            <a:off x="557931" y="1516927"/>
            <a:ext cx="4682948" cy="2011680"/>
          </a:xfrm>
        </p:spPr>
        <p:txBody>
          <a:bodyPr rIns="0" anchor="b" anchorCtr="0"/>
          <a:lstStyle>
            <a:lvl1pPr>
              <a:lnSpc>
                <a:spcPct val="90000"/>
              </a:lnSpc>
              <a:defRPr sz="4000">
                <a:solidFill>
                  <a:schemeClr val="bg1"/>
                </a:solidFill>
              </a:defRPr>
            </a:lvl1pPr>
          </a:lstStyle>
          <a:p>
            <a:r>
              <a:rPr lang="en-US"/>
              <a:t>Click to add title</a:t>
            </a:r>
          </a:p>
        </p:txBody>
      </p:sp>
      <p:sp>
        <p:nvSpPr>
          <p:cNvPr id="15" name="Text Placeholder 4"/>
          <p:cNvSpPr>
            <a:spLocks noGrp="1"/>
          </p:cNvSpPr>
          <p:nvPr>
            <p:ph type="body" sz="quarter" idx="17" hasCustomPrompt="1"/>
          </p:nvPr>
        </p:nvSpPr>
        <p:spPr>
          <a:xfrm>
            <a:off x="557930" y="3765543"/>
            <a:ext cx="3582950" cy="1262324"/>
          </a:xfrm>
        </p:spPr>
        <p:txBody>
          <a:bodyPr/>
          <a:lstStyle>
            <a:lvl1pPr>
              <a:defRPr sz="1500" b="1">
                <a:solidFill>
                  <a:schemeClr val="bg1"/>
                </a:solidFill>
              </a:defRPr>
            </a:lvl1pPr>
            <a:lvl2pPr marL="0" indent="0">
              <a:spcBef>
                <a:spcPts val="0"/>
              </a:spcBef>
              <a:spcAft>
                <a:spcPts val="2400"/>
              </a:spcAft>
              <a:buFontTx/>
              <a:buNone/>
              <a:defRPr sz="1300">
                <a:solidFill>
                  <a:schemeClr val="bg1"/>
                </a:solidFill>
              </a:defRPr>
            </a:lvl2pPr>
            <a:lvl3pPr marL="0" indent="0">
              <a:buFontTx/>
              <a:buNone/>
              <a:defRPr sz="1200">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spTree>
    <p:extLst>
      <p:ext uri="{BB962C8B-B14F-4D97-AF65-F5344CB8AC3E}">
        <p14:creationId xmlns:p14="http://schemas.microsoft.com/office/powerpoint/2010/main" val="2004666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8"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14" name="Rectangle 13">
            <a:extLst>
              <a:ext uri="{FF2B5EF4-FFF2-40B4-BE49-F238E27FC236}">
                <a16:creationId xmlns:a16="http://schemas.microsoft.com/office/drawing/2014/main" id="{A8475144-A8AF-4C31-A022-05A109EC64D7}"/>
              </a:ext>
            </a:extLst>
          </p:cNvPr>
          <p:cNvSpPr/>
          <p:nvPr userDrawn="1"/>
        </p:nvSpPr>
        <p:spPr>
          <a:xfrm>
            <a:off x="1" y="4350554"/>
            <a:ext cx="12192000"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latin typeface="+mn-lt"/>
            </a:endParaRP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11"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10"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bg1"/>
                </a:solidFill>
              </a:defRPr>
            </a:lvl1pPr>
          </a:lstStyle>
          <a:p>
            <a:r>
              <a:rPr lang="en-US"/>
              <a:t>Click to add title</a:t>
            </a:r>
          </a:p>
        </p:txBody>
      </p:sp>
      <p:sp>
        <p:nvSpPr>
          <p:cNvPr id="12"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13" name="Graphic 12">
            <a:extLst>
              <a:ext uri="{FF2B5EF4-FFF2-40B4-BE49-F238E27FC236}">
                <a16:creationId xmlns:a16="http://schemas.microsoft.com/office/drawing/2014/main" id="{5818B2AD-BE8B-440A-99E0-0E3B135F07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4805" y="6204230"/>
            <a:ext cx="1617906" cy="319943"/>
          </a:xfrm>
          <a:prstGeom prst="rect">
            <a:avLst/>
          </a:prstGeom>
        </p:spPr>
      </p:pic>
      <p:pic>
        <p:nvPicPr>
          <p:cNvPr id="2050" name="Picture 13">
            <a:extLst>
              <a:ext uri="{FF2B5EF4-FFF2-40B4-BE49-F238E27FC236}">
                <a16:creationId xmlns:a16="http://schemas.microsoft.com/office/drawing/2014/main" id="{6AE50A60-E4F7-4B14-8807-34CBFFC5A1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764" y="4764"/>
            <a:ext cx="4725631"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51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10"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9"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accent2"/>
                </a:solidFill>
              </a:defRPr>
            </a:lvl1pPr>
          </a:lstStyle>
          <a:p>
            <a:r>
              <a:rPr lang="en-US"/>
              <a:t>Click to add title</a:t>
            </a:r>
          </a:p>
        </p:txBody>
      </p:sp>
      <p:sp>
        <p:nvSpPr>
          <p:cNvPr id="11"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8" name="Picture 13">
            <a:extLst>
              <a:ext uri="{FF2B5EF4-FFF2-40B4-BE49-F238E27FC236}">
                <a16:creationId xmlns:a16="http://schemas.microsoft.com/office/drawing/2014/main" id="{33C0691F-E6F8-4B5E-8C1D-1594D6EEE3D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3184" y="6057831"/>
            <a:ext cx="4725631"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239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22A4EC4-3A3C-47F6-8223-C8EB0CA975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734" y="5926782"/>
            <a:ext cx="2117200" cy="418679"/>
          </a:xfrm>
          <a:prstGeom prst="rect">
            <a:avLst/>
          </a:prstGeom>
        </p:spPr>
      </p:pic>
      <p:sp>
        <p:nvSpPr>
          <p:cNvPr id="6"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6096000" y="0"/>
            <a:ext cx="6096001" cy="6858000"/>
          </a:xfrm>
          <a:prstGeom prst="rect">
            <a:avLst/>
          </a:prstGeom>
          <a:solidFill>
            <a:schemeClr val="bg1">
              <a:lumMod val="75000"/>
            </a:schemeClr>
          </a:solidFill>
        </p:spPr>
        <p:txBody>
          <a:bodyPr anchor="ctr"/>
          <a:lstStyle>
            <a:lvl1pPr algn="ctr">
              <a:spcBef>
                <a:spcPts val="0"/>
              </a:spcBef>
              <a:spcAft>
                <a:spcPts val="0"/>
              </a:spcAft>
              <a:defRPr sz="6600" b="1">
                <a:solidFill>
                  <a:schemeClr val="bg2"/>
                </a:solidFill>
                <a:latin typeface="+mn-lt"/>
              </a:defRPr>
            </a:lvl1pPr>
          </a:lstStyle>
          <a:p>
            <a:br>
              <a:rPr lang="en-US"/>
            </a:br>
            <a:r>
              <a:rPr lang="en-US"/>
              <a:t>IMAGE</a:t>
            </a:r>
            <a:br>
              <a:rPr lang="en-US"/>
            </a:br>
            <a:br>
              <a:rPr lang="en-US"/>
            </a:br>
            <a:br>
              <a:rPr lang="en-US"/>
            </a:br>
            <a:endParaRPr lang="en-US"/>
          </a:p>
        </p:txBody>
      </p:sp>
      <p:sp>
        <p:nvSpPr>
          <p:cNvPr id="7" name="Title 1"/>
          <p:cNvSpPr>
            <a:spLocks noGrp="1"/>
          </p:cNvSpPr>
          <p:nvPr>
            <p:ph type="ctrTitle" hasCustomPrompt="1"/>
          </p:nvPr>
        </p:nvSpPr>
        <p:spPr>
          <a:xfrm>
            <a:off x="557931" y="1077090"/>
            <a:ext cx="4682948" cy="2011680"/>
          </a:xfrm>
        </p:spPr>
        <p:txBody>
          <a:bodyPr rIns="0" anchor="b" anchorCtr="0"/>
          <a:lstStyle>
            <a:lvl1pPr>
              <a:lnSpc>
                <a:spcPct val="90000"/>
              </a:lnSpc>
              <a:defRPr sz="4000">
                <a:solidFill>
                  <a:schemeClr val="tx2"/>
                </a:solidFill>
              </a:defRPr>
            </a:lvl1pPr>
          </a:lstStyle>
          <a:p>
            <a:r>
              <a:rPr lang="en-US"/>
              <a:t>Click to add title</a:t>
            </a:r>
          </a:p>
        </p:txBody>
      </p:sp>
      <p:sp>
        <p:nvSpPr>
          <p:cNvPr id="8" name="Text Placeholder 4"/>
          <p:cNvSpPr>
            <a:spLocks noGrp="1"/>
          </p:cNvSpPr>
          <p:nvPr>
            <p:ph type="body" sz="quarter" idx="17" hasCustomPrompt="1"/>
          </p:nvPr>
        </p:nvSpPr>
        <p:spPr>
          <a:xfrm>
            <a:off x="557930" y="3325706"/>
            <a:ext cx="3582950" cy="1262324"/>
          </a:xfrm>
        </p:spPr>
        <p:txBody>
          <a:bodyPr/>
          <a:lstStyle>
            <a:lvl1pPr>
              <a:defRPr sz="1500" b="1">
                <a:solidFill>
                  <a:schemeClr val="tx2"/>
                </a:solidFill>
              </a:defRPr>
            </a:lvl1pPr>
            <a:lvl2pPr marL="0" indent="0">
              <a:spcBef>
                <a:spcPts val="0"/>
              </a:spcBef>
              <a:spcAft>
                <a:spcPts val="2400"/>
              </a:spcAft>
              <a:buFontTx/>
              <a:buNone/>
              <a:defRPr sz="1300">
                <a:solidFill>
                  <a:schemeClr val="tx2"/>
                </a:solidFill>
              </a:defRPr>
            </a:lvl2pPr>
            <a:lvl3pPr marL="0" indent="0">
              <a:buFontTx/>
              <a:buNone/>
              <a:defRPr sz="1200">
                <a:solidFill>
                  <a:schemeClr val="tx2"/>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spTree>
    <p:extLst>
      <p:ext uri="{BB962C8B-B14F-4D97-AF65-F5344CB8AC3E}">
        <p14:creationId xmlns:p14="http://schemas.microsoft.com/office/powerpoint/2010/main" val="12222794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7A - Cobra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8475144-A8AF-4C31-A022-05A109EC64D7}"/>
              </a:ext>
            </a:extLst>
          </p:cNvPr>
          <p:cNvSpPr/>
          <p:nvPr userDrawn="1"/>
        </p:nvSpPr>
        <p:spPr>
          <a:xfrm>
            <a:off x="1" y="4350554"/>
            <a:ext cx="12192000"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latin typeface="+mn-lt"/>
            </a:endParaRPr>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pic>
        <p:nvPicPr>
          <p:cNvPr id="10" name="Graphic 9">
            <a:extLst>
              <a:ext uri="{FF2B5EF4-FFF2-40B4-BE49-F238E27FC236}">
                <a16:creationId xmlns:a16="http://schemas.microsoft.com/office/drawing/2014/main" id="{C21ADD6D-A5D9-4E70-BFCC-6257FC37D3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7917" y="6204230"/>
            <a:ext cx="1617906" cy="319943"/>
          </a:xfrm>
          <a:prstGeom prst="rect">
            <a:avLst/>
          </a:prstGeom>
        </p:spPr>
      </p:pic>
      <p:sp>
        <p:nvSpPr>
          <p:cNvPr id="12" name="Picture Placeholder 5"/>
          <p:cNvSpPr>
            <a:spLocks noGrp="1"/>
          </p:cNvSpPr>
          <p:nvPr>
            <p:ph type="pic" sz="quarter" idx="20" hasCustomPrompt="1"/>
          </p:nvPr>
        </p:nvSpPr>
        <p:spPr>
          <a:xfrm>
            <a:off x="6226178"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15"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13"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bg1"/>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spTree>
    <p:extLst>
      <p:ext uri="{BB962C8B-B14F-4D97-AF65-F5344CB8AC3E}">
        <p14:creationId xmlns:p14="http://schemas.microsoft.com/office/powerpoint/2010/main" val="28327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B7BEEB-CB10-45B5-93FF-763386421F55}" type="datetime1">
              <a:rPr lang="en-US" smtClean="0"/>
              <a:t>3/19/2024</a:t>
            </a:fld>
            <a:endParaRPr lang="en-US"/>
          </a:p>
        </p:txBody>
      </p:sp>
      <p:sp>
        <p:nvSpPr>
          <p:cNvPr id="5" name="Footer Placeholder 4"/>
          <p:cNvSpPr>
            <a:spLocks noGrp="1"/>
          </p:cNvSpPr>
          <p:nvPr>
            <p:ph type="ftr" sz="quarter" idx="11"/>
          </p:nvPr>
        </p:nvSpPr>
        <p:spPr/>
        <p:txBody>
          <a:bodyPr/>
          <a:lstStyle/>
          <a:p>
            <a:r>
              <a:rPr lang="en-US"/>
              <a:t>Sacramento County Health Authority Commission</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7B - Cobra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8475144-A8AF-4C31-A022-05A109EC64D7}"/>
              </a:ext>
            </a:extLst>
          </p:cNvPr>
          <p:cNvSpPr/>
          <p:nvPr userDrawn="1"/>
        </p:nvSpPr>
        <p:spPr>
          <a:xfrm>
            <a:off x="1" y="4350554"/>
            <a:ext cx="12192000"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latin typeface="+mn-lt"/>
            </a:endParaRPr>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pic>
        <p:nvPicPr>
          <p:cNvPr id="12" name="Graphic 11">
            <a:extLst>
              <a:ext uri="{FF2B5EF4-FFF2-40B4-BE49-F238E27FC236}">
                <a16:creationId xmlns:a16="http://schemas.microsoft.com/office/drawing/2014/main" id="{06475B8F-B8C0-4893-8022-E40A826D2E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89584" y="6204230"/>
            <a:ext cx="1617906" cy="319943"/>
          </a:xfrm>
          <a:prstGeom prst="rect">
            <a:avLst/>
          </a:prstGeom>
        </p:spPr>
      </p:pic>
      <p:sp>
        <p:nvSpPr>
          <p:cNvPr id="10" name="Picture Placeholder 5"/>
          <p:cNvSpPr>
            <a:spLocks noGrp="1"/>
          </p:cNvSpPr>
          <p:nvPr>
            <p:ph type="pic" sz="quarter" idx="20" hasCustomPrompt="1"/>
          </p:nvPr>
        </p:nvSpPr>
        <p:spPr>
          <a:xfrm>
            <a:off x="4628455"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15"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11"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bg1"/>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spTree>
    <p:extLst>
      <p:ext uri="{BB962C8B-B14F-4D97-AF65-F5344CB8AC3E}">
        <p14:creationId xmlns:p14="http://schemas.microsoft.com/office/powerpoint/2010/main" val="1980311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7C - Cobrand">
    <p:spTree>
      <p:nvGrpSpPr>
        <p:cNvPr id="1" name=""/>
        <p:cNvGrpSpPr/>
        <p:nvPr/>
      </p:nvGrpSpPr>
      <p:grpSpPr>
        <a:xfrm>
          <a:off x="0" y="0"/>
          <a:ext cx="0" cy="0"/>
          <a:chOff x="0" y="0"/>
          <a:chExt cx="0" cy="0"/>
        </a:xfrm>
      </p:grpSpPr>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13" name="Freeform 5"/>
          <p:cNvSpPr>
            <a:spLocks noEditPoints="1"/>
          </p:cNvSpPr>
          <p:nvPr userDrawn="1"/>
        </p:nvSpPr>
        <p:spPr bwMode="auto">
          <a:xfrm>
            <a:off x="547508" y="381422"/>
            <a:ext cx="2162843" cy="418678"/>
          </a:xfrm>
          <a:custGeom>
            <a:avLst/>
            <a:gdLst>
              <a:gd name="T0" fmla="*/ 657 w 759"/>
              <a:gd name="T1" fmla="*/ 27 h 144"/>
              <a:gd name="T2" fmla="*/ 649 w 759"/>
              <a:gd name="T3" fmla="*/ 50 h 144"/>
              <a:gd name="T4" fmla="*/ 664 w 759"/>
              <a:gd name="T5" fmla="*/ 74 h 144"/>
              <a:gd name="T6" fmla="*/ 705 w 759"/>
              <a:gd name="T7" fmla="*/ 142 h 144"/>
              <a:gd name="T8" fmla="*/ 641 w 759"/>
              <a:gd name="T9" fmla="*/ 108 h 144"/>
              <a:gd name="T10" fmla="*/ 669 w 759"/>
              <a:gd name="T11" fmla="*/ 121 h 144"/>
              <a:gd name="T12" fmla="*/ 326 w 759"/>
              <a:gd name="T13" fmla="*/ 95 h 144"/>
              <a:gd name="T14" fmla="*/ 392 w 759"/>
              <a:gd name="T15" fmla="*/ 60 h 144"/>
              <a:gd name="T16" fmla="*/ 268 w 759"/>
              <a:gd name="T17" fmla="*/ 74 h 144"/>
              <a:gd name="T18" fmla="*/ 180 w 759"/>
              <a:gd name="T19" fmla="*/ 33 h 144"/>
              <a:gd name="T20" fmla="*/ 233 w 759"/>
              <a:gd name="T21" fmla="*/ 72 h 144"/>
              <a:gd name="T22" fmla="*/ 170 w 759"/>
              <a:gd name="T23" fmla="*/ 108 h 144"/>
              <a:gd name="T24" fmla="*/ 267 w 759"/>
              <a:gd name="T25" fmla="*/ 110 h 144"/>
              <a:gd name="T26" fmla="*/ 350 w 759"/>
              <a:gd name="T27" fmla="*/ 144 h 144"/>
              <a:gd name="T28" fmla="*/ 356 w 759"/>
              <a:gd name="T29" fmla="*/ 121 h 144"/>
              <a:gd name="T30" fmla="*/ 227 w 759"/>
              <a:gd name="T31" fmla="*/ 93 h 144"/>
              <a:gd name="T32" fmla="*/ 222 w 759"/>
              <a:gd name="T33" fmla="*/ 122 h 144"/>
              <a:gd name="T34" fmla="*/ 358 w 759"/>
              <a:gd name="T35" fmla="*/ 60 h 144"/>
              <a:gd name="T36" fmla="*/ 592 w 759"/>
              <a:gd name="T37" fmla="*/ 90 h 144"/>
              <a:gd name="T38" fmla="*/ 489 w 759"/>
              <a:gd name="T39" fmla="*/ 30 h 144"/>
              <a:gd name="T40" fmla="*/ 527 w 759"/>
              <a:gd name="T41" fmla="*/ 142 h 144"/>
              <a:gd name="T42" fmla="*/ 539 w 759"/>
              <a:gd name="T43" fmla="*/ 50 h 144"/>
              <a:gd name="T44" fmla="*/ 556 w 759"/>
              <a:gd name="T45" fmla="*/ 142 h 144"/>
              <a:gd name="T46" fmla="*/ 473 w 759"/>
              <a:gd name="T47" fmla="*/ 117 h 144"/>
              <a:gd name="T48" fmla="*/ 413 w 759"/>
              <a:gd name="T49" fmla="*/ 108 h 144"/>
              <a:gd name="T50" fmla="*/ 401 w 759"/>
              <a:gd name="T51" fmla="*/ 35 h 144"/>
              <a:gd name="T52" fmla="*/ 449 w 759"/>
              <a:gd name="T53" fmla="*/ 30 h 144"/>
              <a:gd name="T54" fmla="*/ 448 w 759"/>
              <a:gd name="T55" fmla="*/ 54 h 144"/>
              <a:gd name="T56" fmla="*/ 473 w 759"/>
              <a:gd name="T57" fmla="*/ 117 h 144"/>
              <a:gd name="T58" fmla="*/ 79 w 759"/>
              <a:gd name="T59" fmla="*/ 43 h 144"/>
              <a:gd name="T60" fmla="*/ 125 w 759"/>
              <a:gd name="T61" fmla="*/ 22 h 144"/>
              <a:gd name="T62" fmla="*/ 79 w 759"/>
              <a:gd name="T63" fmla="*/ 144 h 144"/>
              <a:gd name="T64" fmla="*/ 32 w 759"/>
              <a:gd name="T65" fmla="*/ 22 h 144"/>
              <a:gd name="T66" fmla="*/ 730 w 759"/>
              <a:gd name="T67" fmla="*/ 27 h 144"/>
              <a:gd name="T68" fmla="*/ 723 w 759"/>
              <a:gd name="T69" fmla="*/ 51 h 144"/>
              <a:gd name="T70" fmla="*/ 711 w 759"/>
              <a:gd name="T71" fmla="*/ 31 h 144"/>
              <a:gd name="T72" fmla="*/ 741 w 759"/>
              <a:gd name="T73" fmla="*/ 27 h 144"/>
              <a:gd name="T74" fmla="*/ 747 w 759"/>
              <a:gd name="T75" fmla="*/ 46 h 144"/>
              <a:gd name="T76" fmla="*/ 759 w 759"/>
              <a:gd name="T77" fmla="*/ 27 h 144"/>
              <a:gd name="T78" fmla="*/ 755 w 759"/>
              <a:gd name="T79" fmla="*/ 42 h 144"/>
              <a:gd name="T80" fmla="*/ 752 w 759"/>
              <a:gd name="T81" fmla="*/ 41 h 144"/>
              <a:gd name="T82" fmla="*/ 742 w 759"/>
              <a:gd name="T83" fmla="*/ 41 h 144"/>
              <a:gd name="T84" fmla="*/ 739 w 759"/>
              <a:gd name="T85" fmla="*/ 42 h 144"/>
              <a:gd name="T86" fmla="*/ 735 w 759"/>
              <a:gd name="T87" fmla="*/ 2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9" h="144">
                <a:moveTo>
                  <a:pt x="704" y="110"/>
                </a:moveTo>
                <a:cubicBezTo>
                  <a:pt x="704" y="100"/>
                  <a:pt x="705" y="86"/>
                  <a:pt x="705" y="69"/>
                </a:cubicBezTo>
                <a:cubicBezTo>
                  <a:pt x="705" y="38"/>
                  <a:pt x="692" y="27"/>
                  <a:pt x="657" y="27"/>
                </a:cubicBezTo>
                <a:cubicBezTo>
                  <a:pt x="640" y="27"/>
                  <a:pt x="625" y="29"/>
                  <a:pt x="616" y="33"/>
                </a:cubicBezTo>
                <a:cubicBezTo>
                  <a:pt x="618" y="58"/>
                  <a:pt x="618" y="58"/>
                  <a:pt x="618" y="58"/>
                </a:cubicBezTo>
                <a:cubicBezTo>
                  <a:pt x="626" y="54"/>
                  <a:pt x="637" y="50"/>
                  <a:pt x="649" y="50"/>
                </a:cubicBezTo>
                <a:cubicBezTo>
                  <a:pt x="665" y="50"/>
                  <a:pt x="669" y="56"/>
                  <a:pt x="669" y="72"/>
                </a:cubicBezTo>
                <a:cubicBezTo>
                  <a:pt x="669" y="74"/>
                  <a:pt x="669" y="74"/>
                  <a:pt x="669" y="74"/>
                </a:cubicBezTo>
                <a:cubicBezTo>
                  <a:pt x="668" y="74"/>
                  <a:pt x="665" y="74"/>
                  <a:pt x="664" y="74"/>
                </a:cubicBezTo>
                <a:cubicBezTo>
                  <a:pt x="624" y="74"/>
                  <a:pt x="606" y="86"/>
                  <a:pt x="606" y="108"/>
                </a:cubicBezTo>
                <a:cubicBezTo>
                  <a:pt x="606" y="131"/>
                  <a:pt x="618" y="144"/>
                  <a:pt x="650" y="144"/>
                </a:cubicBezTo>
                <a:cubicBezTo>
                  <a:pt x="667" y="144"/>
                  <a:pt x="684" y="142"/>
                  <a:pt x="705" y="142"/>
                </a:cubicBezTo>
                <a:cubicBezTo>
                  <a:pt x="704" y="133"/>
                  <a:pt x="704" y="120"/>
                  <a:pt x="704" y="110"/>
                </a:cubicBezTo>
                <a:close/>
                <a:moveTo>
                  <a:pt x="658" y="122"/>
                </a:moveTo>
                <a:cubicBezTo>
                  <a:pt x="646" y="122"/>
                  <a:pt x="641" y="118"/>
                  <a:pt x="641" y="108"/>
                </a:cubicBezTo>
                <a:cubicBezTo>
                  <a:pt x="641" y="99"/>
                  <a:pt x="648" y="93"/>
                  <a:pt x="664" y="93"/>
                </a:cubicBezTo>
                <a:cubicBezTo>
                  <a:pt x="666" y="93"/>
                  <a:pt x="667" y="93"/>
                  <a:pt x="669" y="93"/>
                </a:cubicBezTo>
                <a:cubicBezTo>
                  <a:pt x="669" y="103"/>
                  <a:pt x="668" y="114"/>
                  <a:pt x="669" y="121"/>
                </a:cubicBezTo>
                <a:cubicBezTo>
                  <a:pt x="666" y="122"/>
                  <a:pt x="662" y="122"/>
                  <a:pt x="658" y="122"/>
                </a:cubicBezTo>
                <a:close/>
                <a:moveTo>
                  <a:pt x="356" y="121"/>
                </a:moveTo>
                <a:cubicBezTo>
                  <a:pt x="336" y="121"/>
                  <a:pt x="326" y="111"/>
                  <a:pt x="326" y="95"/>
                </a:cubicBezTo>
                <a:cubicBezTo>
                  <a:pt x="326" y="94"/>
                  <a:pt x="326" y="94"/>
                  <a:pt x="326" y="94"/>
                </a:cubicBezTo>
                <a:cubicBezTo>
                  <a:pt x="329" y="95"/>
                  <a:pt x="336" y="95"/>
                  <a:pt x="340" y="95"/>
                </a:cubicBezTo>
                <a:cubicBezTo>
                  <a:pt x="375" y="95"/>
                  <a:pt x="392" y="84"/>
                  <a:pt x="392" y="60"/>
                </a:cubicBezTo>
                <a:cubicBezTo>
                  <a:pt x="392" y="40"/>
                  <a:pt x="378" y="27"/>
                  <a:pt x="346" y="27"/>
                </a:cubicBezTo>
                <a:cubicBezTo>
                  <a:pt x="307" y="27"/>
                  <a:pt x="292" y="44"/>
                  <a:pt x="288" y="75"/>
                </a:cubicBezTo>
                <a:cubicBezTo>
                  <a:pt x="283" y="75"/>
                  <a:pt x="277" y="74"/>
                  <a:pt x="268" y="74"/>
                </a:cubicBezTo>
                <a:cubicBezTo>
                  <a:pt x="268" y="73"/>
                  <a:pt x="268" y="71"/>
                  <a:pt x="268" y="69"/>
                </a:cubicBezTo>
                <a:cubicBezTo>
                  <a:pt x="268" y="38"/>
                  <a:pt x="255" y="27"/>
                  <a:pt x="221" y="27"/>
                </a:cubicBezTo>
                <a:cubicBezTo>
                  <a:pt x="204" y="27"/>
                  <a:pt x="189" y="29"/>
                  <a:pt x="180" y="33"/>
                </a:cubicBezTo>
                <a:cubicBezTo>
                  <a:pt x="181" y="58"/>
                  <a:pt x="181" y="58"/>
                  <a:pt x="181" y="58"/>
                </a:cubicBezTo>
                <a:cubicBezTo>
                  <a:pt x="189" y="54"/>
                  <a:pt x="201" y="50"/>
                  <a:pt x="212" y="50"/>
                </a:cubicBezTo>
                <a:cubicBezTo>
                  <a:pt x="228" y="50"/>
                  <a:pt x="233" y="56"/>
                  <a:pt x="233" y="72"/>
                </a:cubicBezTo>
                <a:cubicBezTo>
                  <a:pt x="233" y="74"/>
                  <a:pt x="233" y="74"/>
                  <a:pt x="233" y="74"/>
                </a:cubicBezTo>
                <a:cubicBezTo>
                  <a:pt x="232" y="74"/>
                  <a:pt x="229" y="74"/>
                  <a:pt x="227" y="74"/>
                </a:cubicBezTo>
                <a:cubicBezTo>
                  <a:pt x="188" y="74"/>
                  <a:pt x="170" y="86"/>
                  <a:pt x="170" y="108"/>
                </a:cubicBezTo>
                <a:cubicBezTo>
                  <a:pt x="170" y="131"/>
                  <a:pt x="181" y="144"/>
                  <a:pt x="213" y="144"/>
                </a:cubicBezTo>
                <a:cubicBezTo>
                  <a:pt x="230" y="144"/>
                  <a:pt x="247" y="142"/>
                  <a:pt x="269" y="142"/>
                </a:cubicBezTo>
                <a:cubicBezTo>
                  <a:pt x="267" y="133"/>
                  <a:pt x="267" y="120"/>
                  <a:pt x="267" y="110"/>
                </a:cubicBezTo>
                <a:cubicBezTo>
                  <a:pt x="267" y="106"/>
                  <a:pt x="267" y="100"/>
                  <a:pt x="268" y="94"/>
                </a:cubicBezTo>
                <a:cubicBezTo>
                  <a:pt x="277" y="94"/>
                  <a:pt x="284" y="94"/>
                  <a:pt x="288" y="94"/>
                </a:cubicBezTo>
                <a:cubicBezTo>
                  <a:pt x="291" y="131"/>
                  <a:pt x="310" y="144"/>
                  <a:pt x="350" y="144"/>
                </a:cubicBezTo>
                <a:cubicBezTo>
                  <a:pt x="364" y="144"/>
                  <a:pt x="379" y="142"/>
                  <a:pt x="387" y="138"/>
                </a:cubicBezTo>
                <a:cubicBezTo>
                  <a:pt x="386" y="113"/>
                  <a:pt x="386" y="113"/>
                  <a:pt x="386" y="113"/>
                </a:cubicBezTo>
                <a:cubicBezTo>
                  <a:pt x="378" y="118"/>
                  <a:pt x="367" y="121"/>
                  <a:pt x="356" y="121"/>
                </a:cubicBezTo>
                <a:close/>
                <a:moveTo>
                  <a:pt x="222" y="122"/>
                </a:moveTo>
                <a:cubicBezTo>
                  <a:pt x="210" y="122"/>
                  <a:pt x="205" y="118"/>
                  <a:pt x="205" y="108"/>
                </a:cubicBezTo>
                <a:cubicBezTo>
                  <a:pt x="205" y="99"/>
                  <a:pt x="211" y="93"/>
                  <a:pt x="227" y="93"/>
                </a:cubicBezTo>
                <a:cubicBezTo>
                  <a:pt x="229" y="93"/>
                  <a:pt x="231" y="93"/>
                  <a:pt x="232" y="93"/>
                </a:cubicBezTo>
                <a:cubicBezTo>
                  <a:pt x="232" y="103"/>
                  <a:pt x="232" y="114"/>
                  <a:pt x="232" y="121"/>
                </a:cubicBezTo>
                <a:cubicBezTo>
                  <a:pt x="230" y="122"/>
                  <a:pt x="225" y="122"/>
                  <a:pt x="222" y="122"/>
                </a:cubicBezTo>
                <a:close/>
                <a:moveTo>
                  <a:pt x="325" y="75"/>
                </a:moveTo>
                <a:cubicBezTo>
                  <a:pt x="325" y="59"/>
                  <a:pt x="330" y="48"/>
                  <a:pt x="345" y="48"/>
                </a:cubicBezTo>
                <a:cubicBezTo>
                  <a:pt x="353" y="48"/>
                  <a:pt x="358" y="52"/>
                  <a:pt x="358" y="60"/>
                </a:cubicBezTo>
                <a:cubicBezTo>
                  <a:pt x="358" y="71"/>
                  <a:pt x="351" y="76"/>
                  <a:pt x="336" y="76"/>
                </a:cubicBezTo>
                <a:cubicBezTo>
                  <a:pt x="332" y="76"/>
                  <a:pt x="328" y="76"/>
                  <a:pt x="325" y="75"/>
                </a:cubicBezTo>
                <a:close/>
                <a:moveTo>
                  <a:pt x="592" y="90"/>
                </a:moveTo>
                <a:cubicBezTo>
                  <a:pt x="592" y="80"/>
                  <a:pt x="592" y="68"/>
                  <a:pt x="592" y="68"/>
                </a:cubicBezTo>
                <a:cubicBezTo>
                  <a:pt x="592" y="39"/>
                  <a:pt x="580" y="27"/>
                  <a:pt x="545" y="27"/>
                </a:cubicBezTo>
                <a:cubicBezTo>
                  <a:pt x="525" y="27"/>
                  <a:pt x="511" y="30"/>
                  <a:pt x="489" y="30"/>
                </a:cubicBezTo>
                <a:cubicBezTo>
                  <a:pt x="490" y="50"/>
                  <a:pt x="490" y="75"/>
                  <a:pt x="490" y="90"/>
                </a:cubicBezTo>
                <a:cubicBezTo>
                  <a:pt x="490" y="105"/>
                  <a:pt x="490" y="133"/>
                  <a:pt x="489" y="142"/>
                </a:cubicBezTo>
                <a:cubicBezTo>
                  <a:pt x="527" y="142"/>
                  <a:pt x="527" y="142"/>
                  <a:pt x="527" y="142"/>
                </a:cubicBezTo>
                <a:cubicBezTo>
                  <a:pt x="526" y="133"/>
                  <a:pt x="525" y="107"/>
                  <a:pt x="525" y="90"/>
                </a:cubicBezTo>
                <a:cubicBezTo>
                  <a:pt x="525" y="80"/>
                  <a:pt x="525" y="68"/>
                  <a:pt x="526" y="52"/>
                </a:cubicBezTo>
                <a:cubicBezTo>
                  <a:pt x="529" y="51"/>
                  <a:pt x="534" y="50"/>
                  <a:pt x="539" y="50"/>
                </a:cubicBezTo>
                <a:cubicBezTo>
                  <a:pt x="552" y="50"/>
                  <a:pt x="557" y="56"/>
                  <a:pt x="557" y="73"/>
                </a:cubicBezTo>
                <a:cubicBezTo>
                  <a:pt x="557" y="73"/>
                  <a:pt x="557" y="83"/>
                  <a:pt x="557" y="90"/>
                </a:cubicBezTo>
                <a:cubicBezTo>
                  <a:pt x="557" y="105"/>
                  <a:pt x="556" y="133"/>
                  <a:pt x="556" y="142"/>
                </a:cubicBezTo>
                <a:cubicBezTo>
                  <a:pt x="593" y="142"/>
                  <a:pt x="593" y="142"/>
                  <a:pt x="593" y="142"/>
                </a:cubicBezTo>
                <a:cubicBezTo>
                  <a:pt x="593" y="133"/>
                  <a:pt x="592" y="107"/>
                  <a:pt x="592" y="90"/>
                </a:cubicBezTo>
                <a:close/>
                <a:moveTo>
                  <a:pt x="473" y="117"/>
                </a:moveTo>
                <a:cubicBezTo>
                  <a:pt x="475" y="142"/>
                  <a:pt x="475" y="142"/>
                  <a:pt x="475" y="142"/>
                </a:cubicBezTo>
                <a:cubicBezTo>
                  <a:pt x="472" y="142"/>
                  <a:pt x="463" y="144"/>
                  <a:pt x="451" y="144"/>
                </a:cubicBezTo>
                <a:cubicBezTo>
                  <a:pt x="426" y="144"/>
                  <a:pt x="413" y="134"/>
                  <a:pt x="413" y="108"/>
                </a:cubicBezTo>
                <a:cubicBezTo>
                  <a:pt x="413" y="88"/>
                  <a:pt x="413" y="66"/>
                  <a:pt x="414" y="54"/>
                </a:cubicBezTo>
                <a:cubicBezTo>
                  <a:pt x="401" y="54"/>
                  <a:pt x="401" y="54"/>
                  <a:pt x="401" y="54"/>
                </a:cubicBezTo>
                <a:cubicBezTo>
                  <a:pt x="401" y="49"/>
                  <a:pt x="401" y="41"/>
                  <a:pt x="401" y="35"/>
                </a:cubicBezTo>
                <a:cubicBezTo>
                  <a:pt x="420" y="32"/>
                  <a:pt x="426" y="21"/>
                  <a:pt x="429" y="0"/>
                </a:cubicBezTo>
                <a:cubicBezTo>
                  <a:pt x="450" y="0"/>
                  <a:pt x="450" y="0"/>
                  <a:pt x="450" y="0"/>
                </a:cubicBezTo>
                <a:cubicBezTo>
                  <a:pt x="449" y="9"/>
                  <a:pt x="449" y="22"/>
                  <a:pt x="449" y="30"/>
                </a:cubicBezTo>
                <a:cubicBezTo>
                  <a:pt x="471" y="30"/>
                  <a:pt x="471" y="30"/>
                  <a:pt x="471" y="30"/>
                </a:cubicBezTo>
                <a:cubicBezTo>
                  <a:pt x="471" y="54"/>
                  <a:pt x="471" y="54"/>
                  <a:pt x="471" y="54"/>
                </a:cubicBezTo>
                <a:cubicBezTo>
                  <a:pt x="448" y="54"/>
                  <a:pt x="448" y="54"/>
                  <a:pt x="448" y="54"/>
                </a:cubicBezTo>
                <a:cubicBezTo>
                  <a:pt x="448" y="98"/>
                  <a:pt x="448" y="98"/>
                  <a:pt x="448" y="98"/>
                </a:cubicBezTo>
                <a:cubicBezTo>
                  <a:pt x="448" y="115"/>
                  <a:pt x="452" y="119"/>
                  <a:pt x="463" y="119"/>
                </a:cubicBezTo>
                <a:cubicBezTo>
                  <a:pt x="467" y="119"/>
                  <a:pt x="471" y="118"/>
                  <a:pt x="473" y="117"/>
                </a:cubicBezTo>
                <a:close/>
                <a:moveTo>
                  <a:pt x="45" y="16"/>
                </a:moveTo>
                <a:cubicBezTo>
                  <a:pt x="50" y="16"/>
                  <a:pt x="54" y="18"/>
                  <a:pt x="58" y="22"/>
                </a:cubicBezTo>
                <a:cubicBezTo>
                  <a:pt x="79" y="43"/>
                  <a:pt x="79" y="43"/>
                  <a:pt x="79" y="43"/>
                </a:cubicBezTo>
                <a:cubicBezTo>
                  <a:pt x="100" y="22"/>
                  <a:pt x="100" y="22"/>
                  <a:pt x="100" y="22"/>
                </a:cubicBezTo>
                <a:cubicBezTo>
                  <a:pt x="103" y="18"/>
                  <a:pt x="108" y="16"/>
                  <a:pt x="112" y="16"/>
                </a:cubicBezTo>
                <a:cubicBezTo>
                  <a:pt x="117" y="16"/>
                  <a:pt x="122" y="18"/>
                  <a:pt x="125" y="22"/>
                </a:cubicBezTo>
                <a:cubicBezTo>
                  <a:pt x="151" y="47"/>
                  <a:pt x="151" y="47"/>
                  <a:pt x="151" y="47"/>
                </a:cubicBezTo>
                <a:cubicBezTo>
                  <a:pt x="158" y="54"/>
                  <a:pt x="158" y="65"/>
                  <a:pt x="151" y="73"/>
                </a:cubicBezTo>
                <a:cubicBezTo>
                  <a:pt x="79" y="144"/>
                  <a:pt x="79" y="144"/>
                  <a:pt x="79" y="144"/>
                </a:cubicBezTo>
                <a:cubicBezTo>
                  <a:pt x="7" y="73"/>
                  <a:pt x="7" y="73"/>
                  <a:pt x="7" y="73"/>
                </a:cubicBezTo>
                <a:cubicBezTo>
                  <a:pt x="0" y="65"/>
                  <a:pt x="0" y="54"/>
                  <a:pt x="7" y="47"/>
                </a:cubicBezTo>
                <a:cubicBezTo>
                  <a:pt x="32" y="22"/>
                  <a:pt x="32" y="22"/>
                  <a:pt x="32" y="22"/>
                </a:cubicBezTo>
                <a:cubicBezTo>
                  <a:pt x="36" y="18"/>
                  <a:pt x="41" y="16"/>
                  <a:pt x="45" y="16"/>
                </a:cubicBezTo>
                <a:moveTo>
                  <a:pt x="711" y="27"/>
                </a:moveTo>
                <a:cubicBezTo>
                  <a:pt x="730" y="27"/>
                  <a:pt x="730" y="27"/>
                  <a:pt x="730" y="27"/>
                </a:cubicBezTo>
                <a:cubicBezTo>
                  <a:pt x="730" y="31"/>
                  <a:pt x="730" y="31"/>
                  <a:pt x="730" y="31"/>
                </a:cubicBezTo>
                <a:cubicBezTo>
                  <a:pt x="723" y="31"/>
                  <a:pt x="723" y="31"/>
                  <a:pt x="723" y="31"/>
                </a:cubicBezTo>
                <a:cubicBezTo>
                  <a:pt x="723" y="51"/>
                  <a:pt x="723" y="51"/>
                  <a:pt x="723" y="51"/>
                </a:cubicBezTo>
                <a:cubicBezTo>
                  <a:pt x="718" y="51"/>
                  <a:pt x="718" y="51"/>
                  <a:pt x="718" y="51"/>
                </a:cubicBezTo>
                <a:cubicBezTo>
                  <a:pt x="718" y="31"/>
                  <a:pt x="718" y="31"/>
                  <a:pt x="718" y="31"/>
                </a:cubicBezTo>
                <a:cubicBezTo>
                  <a:pt x="711" y="31"/>
                  <a:pt x="711" y="31"/>
                  <a:pt x="711" y="31"/>
                </a:cubicBezTo>
                <a:lnTo>
                  <a:pt x="711" y="27"/>
                </a:lnTo>
                <a:close/>
                <a:moveTo>
                  <a:pt x="735" y="27"/>
                </a:moveTo>
                <a:cubicBezTo>
                  <a:pt x="741" y="27"/>
                  <a:pt x="741" y="27"/>
                  <a:pt x="741" y="27"/>
                </a:cubicBezTo>
                <a:cubicBezTo>
                  <a:pt x="744" y="37"/>
                  <a:pt x="744" y="37"/>
                  <a:pt x="744" y="37"/>
                </a:cubicBezTo>
                <a:cubicBezTo>
                  <a:pt x="745" y="40"/>
                  <a:pt x="747" y="46"/>
                  <a:pt x="747" y="46"/>
                </a:cubicBezTo>
                <a:cubicBezTo>
                  <a:pt x="747" y="46"/>
                  <a:pt x="747" y="46"/>
                  <a:pt x="747" y="46"/>
                </a:cubicBezTo>
                <a:cubicBezTo>
                  <a:pt x="747" y="46"/>
                  <a:pt x="748" y="40"/>
                  <a:pt x="749" y="37"/>
                </a:cubicBezTo>
                <a:cubicBezTo>
                  <a:pt x="752" y="27"/>
                  <a:pt x="752" y="27"/>
                  <a:pt x="752" y="27"/>
                </a:cubicBezTo>
                <a:cubicBezTo>
                  <a:pt x="759" y="27"/>
                  <a:pt x="759" y="27"/>
                  <a:pt x="759" y="27"/>
                </a:cubicBezTo>
                <a:cubicBezTo>
                  <a:pt x="759" y="51"/>
                  <a:pt x="759" y="51"/>
                  <a:pt x="759" y="51"/>
                </a:cubicBezTo>
                <a:cubicBezTo>
                  <a:pt x="755" y="51"/>
                  <a:pt x="755" y="51"/>
                  <a:pt x="755" y="51"/>
                </a:cubicBezTo>
                <a:cubicBezTo>
                  <a:pt x="755" y="42"/>
                  <a:pt x="755" y="42"/>
                  <a:pt x="755" y="42"/>
                </a:cubicBezTo>
                <a:cubicBezTo>
                  <a:pt x="755" y="38"/>
                  <a:pt x="755" y="31"/>
                  <a:pt x="755" y="31"/>
                </a:cubicBezTo>
                <a:cubicBezTo>
                  <a:pt x="755" y="31"/>
                  <a:pt x="755" y="31"/>
                  <a:pt x="755" y="31"/>
                </a:cubicBezTo>
                <a:cubicBezTo>
                  <a:pt x="755" y="31"/>
                  <a:pt x="753" y="37"/>
                  <a:pt x="752" y="41"/>
                </a:cubicBezTo>
                <a:cubicBezTo>
                  <a:pt x="749" y="51"/>
                  <a:pt x="749" y="51"/>
                  <a:pt x="749" y="51"/>
                </a:cubicBezTo>
                <a:cubicBezTo>
                  <a:pt x="745" y="51"/>
                  <a:pt x="745" y="51"/>
                  <a:pt x="745" y="51"/>
                </a:cubicBezTo>
                <a:cubicBezTo>
                  <a:pt x="742" y="41"/>
                  <a:pt x="742" y="41"/>
                  <a:pt x="742" y="41"/>
                </a:cubicBezTo>
                <a:cubicBezTo>
                  <a:pt x="740" y="37"/>
                  <a:pt x="739" y="31"/>
                  <a:pt x="739" y="31"/>
                </a:cubicBezTo>
                <a:cubicBezTo>
                  <a:pt x="739" y="31"/>
                  <a:pt x="739" y="31"/>
                  <a:pt x="739" y="31"/>
                </a:cubicBezTo>
                <a:cubicBezTo>
                  <a:pt x="739" y="31"/>
                  <a:pt x="739" y="38"/>
                  <a:pt x="739" y="42"/>
                </a:cubicBezTo>
                <a:cubicBezTo>
                  <a:pt x="739" y="51"/>
                  <a:pt x="739" y="51"/>
                  <a:pt x="739" y="51"/>
                </a:cubicBezTo>
                <a:cubicBezTo>
                  <a:pt x="735" y="51"/>
                  <a:pt x="735" y="51"/>
                  <a:pt x="735" y="51"/>
                </a:cubicBezTo>
                <a:lnTo>
                  <a:pt x="735"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10"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16" name="Picture Placeholder 5"/>
          <p:cNvSpPr>
            <a:spLocks noGrp="1"/>
          </p:cNvSpPr>
          <p:nvPr>
            <p:ph type="pic" sz="quarter" idx="20" hasCustomPrompt="1"/>
          </p:nvPr>
        </p:nvSpPr>
        <p:spPr>
          <a:xfrm>
            <a:off x="6226178"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15"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accent2"/>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11" name="Graphic 10">
            <a:extLst>
              <a:ext uri="{FF2B5EF4-FFF2-40B4-BE49-F238E27FC236}">
                <a16:creationId xmlns:a16="http://schemas.microsoft.com/office/drawing/2014/main" id="{7E48704A-AC67-4DC9-B36E-E4847EA3F5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7917" y="6204230"/>
            <a:ext cx="1617906" cy="319943"/>
          </a:xfrm>
          <a:prstGeom prst="rect">
            <a:avLst/>
          </a:prstGeom>
        </p:spPr>
      </p:pic>
    </p:spTree>
    <p:extLst>
      <p:ext uri="{BB962C8B-B14F-4D97-AF65-F5344CB8AC3E}">
        <p14:creationId xmlns:p14="http://schemas.microsoft.com/office/powerpoint/2010/main" val="1316744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7D - Cobrand">
    <p:spTree>
      <p:nvGrpSpPr>
        <p:cNvPr id="1" name=""/>
        <p:cNvGrpSpPr/>
        <p:nvPr/>
      </p:nvGrpSpPr>
      <p:grpSpPr>
        <a:xfrm>
          <a:off x="0" y="0"/>
          <a:ext cx="0" cy="0"/>
          <a:chOff x="0" y="0"/>
          <a:chExt cx="0" cy="0"/>
        </a:xfrm>
      </p:grpSpPr>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13" name="Freeform 5"/>
          <p:cNvSpPr>
            <a:spLocks noEditPoints="1"/>
          </p:cNvSpPr>
          <p:nvPr userDrawn="1"/>
        </p:nvSpPr>
        <p:spPr bwMode="auto">
          <a:xfrm>
            <a:off x="547508" y="381422"/>
            <a:ext cx="2162843" cy="418678"/>
          </a:xfrm>
          <a:custGeom>
            <a:avLst/>
            <a:gdLst>
              <a:gd name="T0" fmla="*/ 657 w 759"/>
              <a:gd name="T1" fmla="*/ 27 h 144"/>
              <a:gd name="T2" fmla="*/ 649 w 759"/>
              <a:gd name="T3" fmla="*/ 50 h 144"/>
              <a:gd name="T4" fmla="*/ 664 w 759"/>
              <a:gd name="T5" fmla="*/ 74 h 144"/>
              <a:gd name="T6" fmla="*/ 705 w 759"/>
              <a:gd name="T7" fmla="*/ 142 h 144"/>
              <a:gd name="T8" fmla="*/ 641 w 759"/>
              <a:gd name="T9" fmla="*/ 108 h 144"/>
              <a:gd name="T10" fmla="*/ 669 w 759"/>
              <a:gd name="T11" fmla="*/ 121 h 144"/>
              <a:gd name="T12" fmla="*/ 326 w 759"/>
              <a:gd name="T13" fmla="*/ 95 h 144"/>
              <a:gd name="T14" fmla="*/ 392 w 759"/>
              <a:gd name="T15" fmla="*/ 60 h 144"/>
              <a:gd name="T16" fmla="*/ 268 w 759"/>
              <a:gd name="T17" fmla="*/ 74 h 144"/>
              <a:gd name="T18" fmla="*/ 180 w 759"/>
              <a:gd name="T19" fmla="*/ 33 h 144"/>
              <a:gd name="T20" fmla="*/ 233 w 759"/>
              <a:gd name="T21" fmla="*/ 72 h 144"/>
              <a:gd name="T22" fmla="*/ 170 w 759"/>
              <a:gd name="T23" fmla="*/ 108 h 144"/>
              <a:gd name="T24" fmla="*/ 267 w 759"/>
              <a:gd name="T25" fmla="*/ 110 h 144"/>
              <a:gd name="T26" fmla="*/ 350 w 759"/>
              <a:gd name="T27" fmla="*/ 144 h 144"/>
              <a:gd name="T28" fmla="*/ 356 w 759"/>
              <a:gd name="T29" fmla="*/ 121 h 144"/>
              <a:gd name="T30" fmla="*/ 227 w 759"/>
              <a:gd name="T31" fmla="*/ 93 h 144"/>
              <a:gd name="T32" fmla="*/ 222 w 759"/>
              <a:gd name="T33" fmla="*/ 122 h 144"/>
              <a:gd name="T34" fmla="*/ 358 w 759"/>
              <a:gd name="T35" fmla="*/ 60 h 144"/>
              <a:gd name="T36" fmla="*/ 592 w 759"/>
              <a:gd name="T37" fmla="*/ 90 h 144"/>
              <a:gd name="T38" fmla="*/ 489 w 759"/>
              <a:gd name="T39" fmla="*/ 30 h 144"/>
              <a:gd name="T40" fmla="*/ 527 w 759"/>
              <a:gd name="T41" fmla="*/ 142 h 144"/>
              <a:gd name="T42" fmla="*/ 539 w 759"/>
              <a:gd name="T43" fmla="*/ 50 h 144"/>
              <a:gd name="T44" fmla="*/ 556 w 759"/>
              <a:gd name="T45" fmla="*/ 142 h 144"/>
              <a:gd name="T46" fmla="*/ 473 w 759"/>
              <a:gd name="T47" fmla="*/ 117 h 144"/>
              <a:gd name="T48" fmla="*/ 413 w 759"/>
              <a:gd name="T49" fmla="*/ 108 h 144"/>
              <a:gd name="T50" fmla="*/ 401 w 759"/>
              <a:gd name="T51" fmla="*/ 35 h 144"/>
              <a:gd name="T52" fmla="*/ 449 w 759"/>
              <a:gd name="T53" fmla="*/ 30 h 144"/>
              <a:gd name="T54" fmla="*/ 448 w 759"/>
              <a:gd name="T55" fmla="*/ 54 h 144"/>
              <a:gd name="T56" fmla="*/ 473 w 759"/>
              <a:gd name="T57" fmla="*/ 117 h 144"/>
              <a:gd name="T58" fmla="*/ 79 w 759"/>
              <a:gd name="T59" fmla="*/ 43 h 144"/>
              <a:gd name="T60" fmla="*/ 125 w 759"/>
              <a:gd name="T61" fmla="*/ 22 h 144"/>
              <a:gd name="T62" fmla="*/ 79 w 759"/>
              <a:gd name="T63" fmla="*/ 144 h 144"/>
              <a:gd name="T64" fmla="*/ 32 w 759"/>
              <a:gd name="T65" fmla="*/ 22 h 144"/>
              <a:gd name="T66" fmla="*/ 730 w 759"/>
              <a:gd name="T67" fmla="*/ 27 h 144"/>
              <a:gd name="T68" fmla="*/ 723 w 759"/>
              <a:gd name="T69" fmla="*/ 51 h 144"/>
              <a:gd name="T70" fmla="*/ 711 w 759"/>
              <a:gd name="T71" fmla="*/ 31 h 144"/>
              <a:gd name="T72" fmla="*/ 741 w 759"/>
              <a:gd name="T73" fmla="*/ 27 h 144"/>
              <a:gd name="T74" fmla="*/ 747 w 759"/>
              <a:gd name="T75" fmla="*/ 46 h 144"/>
              <a:gd name="T76" fmla="*/ 759 w 759"/>
              <a:gd name="T77" fmla="*/ 27 h 144"/>
              <a:gd name="T78" fmla="*/ 755 w 759"/>
              <a:gd name="T79" fmla="*/ 42 h 144"/>
              <a:gd name="T80" fmla="*/ 752 w 759"/>
              <a:gd name="T81" fmla="*/ 41 h 144"/>
              <a:gd name="T82" fmla="*/ 742 w 759"/>
              <a:gd name="T83" fmla="*/ 41 h 144"/>
              <a:gd name="T84" fmla="*/ 739 w 759"/>
              <a:gd name="T85" fmla="*/ 42 h 144"/>
              <a:gd name="T86" fmla="*/ 735 w 759"/>
              <a:gd name="T87" fmla="*/ 2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9" h="144">
                <a:moveTo>
                  <a:pt x="704" y="110"/>
                </a:moveTo>
                <a:cubicBezTo>
                  <a:pt x="704" y="100"/>
                  <a:pt x="705" y="86"/>
                  <a:pt x="705" y="69"/>
                </a:cubicBezTo>
                <a:cubicBezTo>
                  <a:pt x="705" y="38"/>
                  <a:pt x="692" y="27"/>
                  <a:pt x="657" y="27"/>
                </a:cubicBezTo>
                <a:cubicBezTo>
                  <a:pt x="640" y="27"/>
                  <a:pt x="625" y="29"/>
                  <a:pt x="616" y="33"/>
                </a:cubicBezTo>
                <a:cubicBezTo>
                  <a:pt x="618" y="58"/>
                  <a:pt x="618" y="58"/>
                  <a:pt x="618" y="58"/>
                </a:cubicBezTo>
                <a:cubicBezTo>
                  <a:pt x="626" y="54"/>
                  <a:pt x="637" y="50"/>
                  <a:pt x="649" y="50"/>
                </a:cubicBezTo>
                <a:cubicBezTo>
                  <a:pt x="665" y="50"/>
                  <a:pt x="669" y="56"/>
                  <a:pt x="669" y="72"/>
                </a:cubicBezTo>
                <a:cubicBezTo>
                  <a:pt x="669" y="74"/>
                  <a:pt x="669" y="74"/>
                  <a:pt x="669" y="74"/>
                </a:cubicBezTo>
                <a:cubicBezTo>
                  <a:pt x="668" y="74"/>
                  <a:pt x="665" y="74"/>
                  <a:pt x="664" y="74"/>
                </a:cubicBezTo>
                <a:cubicBezTo>
                  <a:pt x="624" y="74"/>
                  <a:pt x="606" y="86"/>
                  <a:pt x="606" y="108"/>
                </a:cubicBezTo>
                <a:cubicBezTo>
                  <a:pt x="606" y="131"/>
                  <a:pt x="618" y="144"/>
                  <a:pt x="650" y="144"/>
                </a:cubicBezTo>
                <a:cubicBezTo>
                  <a:pt x="667" y="144"/>
                  <a:pt x="684" y="142"/>
                  <a:pt x="705" y="142"/>
                </a:cubicBezTo>
                <a:cubicBezTo>
                  <a:pt x="704" y="133"/>
                  <a:pt x="704" y="120"/>
                  <a:pt x="704" y="110"/>
                </a:cubicBezTo>
                <a:close/>
                <a:moveTo>
                  <a:pt x="658" y="122"/>
                </a:moveTo>
                <a:cubicBezTo>
                  <a:pt x="646" y="122"/>
                  <a:pt x="641" y="118"/>
                  <a:pt x="641" y="108"/>
                </a:cubicBezTo>
                <a:cubicBezTo>
                  <a:pt x="641" y="99"/>
                  <a:pt x="648" y="93"/>
                  <a:pt x="664" y="93"/>
                </a:cubicBezTo>
                <a:cubicBezTo>
                  <a:pt x="666" y="93"/>
                  <a:pt x="667" y="93"/>
                  <a:pt x="669" y="93"/>
                </a:cubicBezTo>
                <a:cubicBezTo>
                  <a:pt x="669" y="103"/>
                  <a:pt x="668" y="114"/>
                  <a:pt x="669" y="121"/>
                </a:cubicBezTo>
                <a:cubicBezTo>
                  <a:pt x="666" y="122"/>
                  <a:pt x="662" y="122"/>
                  <a:pt x="658" y="122"/>
                </a:cubicBezTo>
                <a:close/>
                <a:moveTo>
                  <a:pt x="356" y="121"/>
                </a:moveTo>
                <a:cubicBezTo>
                  <a:pt x="336" y="121"/>
                  <a:pt x="326" y="111"/>
                  <a:pt x="326" y="95"/>
                </a:cubicBezTo>
                <a:cubicBezTo>
                  <a:pt x="326" y="94"/>
                  <a:pt x="326" y="94"/>
                  <a:pt x="326" y="94"/>
                </a:cubicBezTo>
                <a:cubicBezTo>
                  <a:pt x="329" y="95"/>
                  <a:pt x="336" y="95"/>
                  <a:pt x="340" y="95"/>
                </a:cubicBezTo>
                <a:cubicBezTo>
                  <a:pt x="375" y="95"/>
                  <a:pt x="392" y="84"/>
                  <a:pt x="392" y="60"/>
                </a:cubicBezTo>
                <a:cubicBezTo>
                  <a:pt x="392" y="40"/>
                  <a:pt x="378" y="27"/>
                  <a:pt x="346" y="27"/>
                </a:cubicBezTo>
                <a:cubicBezTo>
                  <a:pt x="307" y="27"/>
                  <a:pt x="292" y="44"/>
                  <a:pt x="288" y="75"/>
                </a:cubicBezTo>
                <a:cubicBezTo>
                  <a:pt x="283" y="75"/>
                  <a:pt x="277" y="74"/>
                  <a:pt x="268" y="74"/>
                </a:cubicBezTo>
                <a:cubicBezTo>
                  <a:pt x="268" y="73"/>
                  <a:pt x="268" y="71"/>
                  <a:pt x="268" y="69"/>
                </a:cubicBezTo>
                <a:cubicBezTo>
                  <a:pt x="268" y="38"/>
                  <a:pt x="255" y="27"/>
                  <a:pt x="221" y="27"/>
                </a:cubicBezTo>
                <a:cubicBezTo>
                  <a:pt x="204" y="27"/>
                  <a:pt x="189" y="29"/>
                  <a:pt x="180" y="33"/>
                </a:cubicBezTo>
                <a:cubicBezTo>
                  <a:pt x="181" y="58"/>
                  <a:pt x="181" y="58"/>
                  <a:pt x="181" y="58"/>
                </a:cubicBezTo>
                <a:cubicBezTo>
                  <a:pt x="189" y="54"/>
                  <a:pt x="201" y="50"/>
                  <a:pt x="212" y="50"/>
                </a:cubicBezTo>
                <a:cubicBezTo>
                  <a:pt x="228" y="50"/>
                  <a:pt x="233" y="56"/>
                  <a:pt x="233" y="72"/>
                </a:cubicBezTo>
                <a:cubicBezTo>
                  <a:pt x="233" y="74"/>
                  <a:pt x="233" y="74"/>
                  <a:pt x="233" y="74"/>
                </a:cubicBezTo>
                <a:cubicBezTo>
                  <a:pt x="232" y="74"/>
                  <a:pt x="229" y="74"/>
                  <a:pt x="227" y="74"/>
                </a:cubicBezTo>
                <a:cubicBezTo>
                  <a:pt x="188" y="74"/>
                  <a:pt x="170" y="86"/>
                  <a:pt x="170" y="108"/>
                </a:cubicBezTo>
                <a:cubicBezTo>
                  <a:pt x="170" y="131"/>
                  <a:pt x="181" y="144"/>
                  <a:pt x="213" y="144"/>
                </a:cubicBezTo>
                <a:cubicBezTo>
                  <a:pt x="230" y="144"/>
                  <a:pt x="247" y="142"/>
                  <a:pt x="269" y="142"/>
                </a:cubicBezTo>
                <a:cubicBezTo>
                  <a:pt x="267" y="133"/>
                  <a:pt x="267" y="120"/>
                  <a:pt x="267" y="110"/>
                </a:cubicBezTo>
                <a:cubicBezTo>
                  <a:pt x="267" y="106"/>
                  <a:pt x="267" y="100"/>
                  <a:pt x="268" y="94"/>
                </a:cubicBezTo>
                <a:cubicBezTo>
                  <a:pt x="277" y="94"/>
                  <a:pt x="284" y="94"/>
                  <a:pt x="288" y="94"/>
                </a:cubicBezTo>
                <a:cubicBezTo>
                  <a:pt x="291" y="131"/>
                  <a:pt x="310" y="144"/>
                  <a:pt x="350" y="144"/>
                </a:cubicBezTo>
                <a:cubicBezTo>
                  <a:pt x="364" y="144"/>
                  <a:pt x="379" y="142"/>
                  <a:pt x="387" y="138"/>
                </a:cubicBezTo>
                <a:cubicBezTo>
                  <a:pt x="386" y="113"/>
                  <a:pt x="386" y="113"/>
                  <a:pt x="386" y="113"/>
                </a:cubicBezTo>
                <a:cubicBezTo>
                  <a:pt x="378" y="118"/>
                  <a:pt x="367" y="121"/>
                  <a:pt x="356" y="121"/>
                </a:cubicBezTo>
                <a:close/>
                <a:moveTo>
                  <a:pt x="222" y="122"/>
                </a:moveTo>
                <a:cubicBezTo>
                  <a:pt x="210" y="122"/>
                  <a:pt x="205" y="118"/>
                  <a:pt x="205" y="108"/>
                </a:cubicBezTo>
                <a:cubicBezTo>
                  <a:pt x="205" y="99"/>
                  <a:pt x="211" y="93"/>
                  <a:pt x="227" y="93"/>
                </a:cubicBezTo>
                <a:cubicBezTo>
                  <a:pt x="229" y="93"/>
                  <a:pt x="231" y="93"/>
                  <a:pt x="232" y="93"/>
                </a:cubicBezTo>
                <a:cubicBezTo>
                  <a:pt x="232" y="103"/>
                  <a:pt x="232" y="114"/>
                  <a:pt x="232" y="121"/>
                </a:cubicBezTo>
                <a:cubicBezTo>
                  <a:pt x="230" y="122"/>
                  <a:pt x="225" y="122"/>
                  <a:pt x="222" y="122"/>
                </a:cubicBezTo>
                <a:close/>
                <a:moveTo>
                  <a:pt x="325" y="75"/>
                </a:moveTo>
                <a:cubicBezTo>
                  <a:pt x="325" y="59"/>
                  <a:pt x="330" y="48"/>
                  <a:pt x="345" y="48"/>
                </a:cubicBezTo>
                <a:cubicBezTo>
                  <a:pt x="353" y="48"/>
                  <a:pt x="358" y="52"/>
                  <a:pt x="358" y="60"/>
                </a:cubicBezTo>
                <a:cubicBezTo>
                  <a:pt x="358" y="71"/>
                  <a:pt x="351" y="76"/>
                  <a:pt x="336" y="76"/>
                </a:cubicBezTo>
                <a:cubicBezTo>
                  <a:pt x="332" y="76"/>
                  <a:pt x="328" y="76"/>
                  <a:pt x="325" y="75"/>
                </a:cubicBezTo>
                <a:close/>
                <a:moveTo>
                  <a:pt x="592" y="90"/>
                </a:moveTo>
                <a:cubicBezTo>
                  <a:pt x="592" y="80"/>
                  <a:pt x="592" y="68"/>
                  <a:pt x="592" y="68"/>
                </a:cubicBezTo>
                <a:cubicBezTo>
                  <a:pt x="592" y="39"/>
                  <a:pt x="580" y="27"/>
                  <a:pt x="545" y="27"/>
                </a:cubicBezTo>
                <a:cubicBezTo>
                  <a:pt x="525" y="27"/>
                  <a:pt x="511" y="30"/>
                  <a:pt x="489" y="30"/>
                </a:cubicBezTo>
                <a:cubicBezTo>
                  <a:pt x="490" y="50"/>
                  <a:pt x="490" y="75"/>
                  <a:pt x="490" y="90"/>
                </a:cubicBezTo>
                <a:cubicBezTo>
                  <a:pt x="490" y="105"/>
                  <a:pt x="490" y="133"/>
                  <a:pt x="489" y="142"/>
                </a:cubicBezTo>
                <a:cubicBezTo>
                  <a:pt x="527" y="142"/>
                  <a:pt x="527" y="142"/>
                  <a:pt x="527" y="142"/>
                </a:cubicBezTo>
                <a:cubicBezTo>
                  <a:pt x="526" y="133"/>
                  <a:pt x="525" y="107"/>
                  <a:pt x="525" y="90"/>
                </a:cubicBezTo>
                <a:cubicBezTo>
                  <a:pt x="525" y="80"/>
                  <a:pt x="525" y="68"/>
                  <a:pt x="526" y="52"/>
                </a:cubicBezTo>
                <a:cubicBezTo>
                  <a:pt x="529" y="51"/>
                  <a:pt x="534" y="50"/>
                  <a:pt x="539" y="50"/>
                </a:cubicBezTo>
                <a:cubicBezTo>
                  <a:pt x="552" y="50"/>
                  <a:pt x="557" y="56"/>
                  <a:pt x="557" y="73"/>
                </a:cubicBezTo>
                <a:cubicBezTo>
                  <a:pt x="557" y="73"/>
                  <a:pt x="557" y="83"/>
                  <a:pt x="557" y="90"/>
                </a:cubicBezTo>
                <a:cubicBezTo>
                  <a:pt x="557" y="105"/>
                  <a:pt x="556" y="133"/>
                  <a:pt x="556" y="142"/>
                </a:cubicBezTo>
                <a:cubicBezTo>
                  <a:pt x="593" y="142"/>
                  <a:pt x="593" y="142"/>
                  <a:pt x="593" y="142"/>
                </a:cubicBezTo>
                <a:cubicBezTo>
                  <a:pt x="593" y="133"/>
                  <a:pt x="592" y="107"/>
                  <a:pt x="592" y="90"/>
                </a:cubicBezTo>
                <a:close/>
                <a:moveTo>
                  <a:pt x="473" y="117"/>
                </a:moveTo>
                <a:cubicBezTo>
                  <a:pt x="475" y="142"/>
                  <a:pt x="475" y="142"/>
                  <a:pt x="475" y="142"/>
                </a:cubicBezTo>
                <a:cubicBezTo>
                  <a:pt x="472" y="142"/>
                  <a:pt x="463" y="144"/>
                  <a:pt x="451" y="144"/>
                </a:cubicBezTo>
                <a:cubicBezTo>
                  <a:pt x="426" y="144"/>
                  <a:pt x="413" y="134"/>
                  <a:pt x="413" y="108"/>
                </a:cubicBezTo>
                <a:cubicBezTo>
                  <a:pt x="413" y="88"/>
                  <a:pt x="413" y="66"/>
                  <a:pt x="414" y="54"/>
                </a:cubicBezTo>
                <a:cubicBezTo>
                  <a:pt x="401" y="54"/>
                  <a:pt x="401" y="54"/>
                  <a:pt x="401" y="54"/>
                </a:cubicBezTo>
                <a:cubicBezTo>
                  <a:pt x="401" y="49"/>
                  <a:pt x="401" y="41"/>
                  <a:pt x="401" y="35"/>
                </a:cubicBezTo>
                <a:cubicBezTo>
                  <a:pt x="420" y="32"/>
                  <a:pt x="426" y="21"/>
                  <a:pt x="429" y="0"/>
                </a:cubicBezTo>
                <a:cubicBezTo>
                  <a:pt x="450" y="0"/>
                  <a:pt x="450" y="0"/>
                  <a:pt x="450" y="0"/>
                </a:cubicBezTo>
                <a:cubicBezTo>
                  <a:pt x="449" y="9"/>
                  <a:pt x="449" y="22"/>
                  <a:pt x="449" y="30"/>
                </a:cubicBezTo>
                <a:cubicBezTo>
                  <a:pt x="471" y="30"/>
                  <a:pt x="471" y="30"/>
                  <a:pt x="471" y="30"/>
                </a:cubicBezTo>
                <a:cubicBezTo>
                  <a:pt x="471" y="54"/>
                  <a:pt x="471" y="54"/>
                  <a:pt x="471" y="54"/>
                </a:cubicBezTo>
                <a:cubicBezTo>
                  <a:pt x="448" y="54"/>
                  <a:pt x="448" y="54"/>
                  <a:pt x="448" y="54"/>
                </a:cubicBezTo>
                <a:cubicBezTo>
                  <a:pt x="448" y="98"/>
                  <a:pt x="448" y="98"/>
                  <a:pt x="448" y="98"/>
                </a:cubicBezTo>
                <a:cubicBezTo>
                  <a:pt x="448" y="115"/>
                  <a:pt x="452" y="119"/>
                  <a:pt x="463" y="119"/>
                </a:cubicBezTo>
                <a:cubicBezTo>
                  <a:pt x="467" y="119"/>
                  <a:pt x="471" y="118"/>
                  <a:pt x="473" y="117"/>
                </a:cubicBezTo>
                <a:close/>
                <a:moveTo>
                  <a:pt x="45" y="16"/>
                </a:moveTo>
                <a:cubicBezTo>
                  <a:pt x="50" y="16"/>
                  <a:pt x="54" y="18"/>
                  <a:pt x="58" y="22"/>
                </a:cubicBezTo>
                <a:cubicBezTo>
                  <a:pt x="79" y="43"/>
                  <a:pt x="79" y="43"/>
                  <a:pt x="79" y="43"/>
                </a:cubicBezTo>
                <a:cubicBezTo>
                  <a:pt x="100" y="22"/>
                  <a:pt x="100" y="22"/>
                  <a:pt x="100" y="22"/>
                </a:cubicBezTo>
                <a:cubicBezTo>
                  <a:pt x="103" y="18"/>
                  <a:pt x="108" y="16"/>
                  <a:pt x="112" y="16"/>
                </a:cubicBezTo>
                <a:cubicBezTo>
                  <a:pt x="117" y="16"/>
                  <a:pt x="122" y="18"/>
                  <a:pt x="125" y="22"/>
                </a:cubicBezTo>
                <a:cubicBezTo>
                  <a:pt x="151" y="47"/>
                  <a:pt x="151" y="47"/>
                  <a:pt x="151" y="47"/>
                </a:cubicBezTo>
                <a:cubicBezTo>
                  <a:pt x="158" y="54"/>
                  <a:pt x="158" y="65"/>
                  <a:pt x="151" y="73"/>
                </a:cubicBezTo>
                <a:cubicBezTo>
                  <a:pt x="79" y="144"/>
                  <a:pt x="79" y="144"/>
                  <a:pt x="79" y="144"/>
                </a:cubicBezTo>
                <a:cubicBezTo>
                  <a:pt x="7" y="73"/>
                  <a:pt x="7" y="73"/>
                  <a:pt x="7" y="73"/>
                </a:cubicBezTo>
                <a:cubicBezTo>
                  <a:pt x="0" y="65"/>
                  <a:pt x="0" y="54"/>
                  <a:pt x="7" y="47"/>
                </a:cubicBezTo>
                <a:cubicBezTo>
                  <a:pt x="32" y="22"/>
                  <a:pt x="32" y="22"/>
                  <a:pt x="32" y="22"/>
                </a:cubicBezTo>
                <a:cubicBezTo>
                  <a:pt x="36" y="18"/>
                  <a:pt x="41" y="16"/>
                  <a:pt x="45" y="16"/>
                </a:cubicBezTo>
                <a:moveTo>
                  <a:pt x="711" y="27"/>
                </a:moveTo>
                <a:cubicBezTo>
                  <a:pt x="730" y="27"/>
                  <a:pt x="730" y="27"/>
                  <a:pt x="730" y="27"/>
                </a:cubicBezTo>
                <a:cubicBezTo>
                  <a:pt x="730" y="31"/>
                  <a:pt x="730" y="31"/>
                  <a:pt x="730" y="31"/>
                </a:cubicBezTo>
                <a:cubicBezTo>
                  <a:pt x="723" y="31"/>
                  <a:pt x="723" y="31"/>
                  <a:pt x="723" y="31"/>
                </a:cubicBezTo>
                <a:cubicBezTo>
                  <a:pt x="723" y="51"/>
                  <a:pt x="723" y="51"/>
                  <a:pt x="723" y="51"/>
                </a:cubicBezTo>
                <a:cubicBezTo>
                  <a:pt x="718" y="51"/>
                  <a:pt x="718" y="51"/>
                  <a:pt x="718" y="51"/>
                </a:cubicBezTo>
                <a:cubicBezTo>
                  <a:pt x="718" y="31"/>
                  <a:pt x="718" y="31"/>
                  <a:pt x="718" y="31"/>
                </a:cubicBezTo>
                <a:cubicBezTo>
                  <a:pt x="711" y="31"/>
                  <a:pt x="711" y="31"/>
                  <a:pt x="711" y="31"/>
                </a:cubicBezTo>
                <a:lnTo>
                  <a:pt x="711" y="27"/>
                </a:lnTo>
                <a:close/>
                <a:moveTo>
                  <a:pt x="735" y="27"/>
                </a:moveTo>
                <a:cubicBezTo>
                  <a:pt x="741" y="27"/>
                  <a:pt x="741" y="27"/>
                  <a:pt x="741" y="27"/>
                </a:cubicBezTo>
                <a:cubicBezTo>
                  <a:pt x="744" y="37"/>
                  <a:pt x="744" y="37"/>
                  <a:pt x="744" y="37"/>
                </a:cubicBezTo>
                <a:cubicBezTo>
                  <a:pt x="745" y="40"/>
                  <a:pt x="747" y="46"/>
                  <a:pt x="747" y="46"/>
                </a:cubicBezTo>
                <a:cubicBezTo>
                  <a:pt x="747" y="46"/>
                  <a:pt x="747" y="46"/>
                  <a:pt x="747" y="46"/>
                </a:cubicBezTo>
                <a:cubicBezTo>
                  <a:pt x="747" y="46"/>
                  <a:pt x="748" y="40"/>
                  <a:pt x="749" y="37"/>
                </a:cubicBezTo>
                <a:cubicBezTo>
                  <a:pt x="752" y="27"/>
                  <a:pt x="752" y="27"/>
                  <a:pt x="752" y="27"/>
                </a:cubicBezTo>
                <a:cubicBezTo>
                  <a:pt x="759" y="27"/>
                  <a:pt x="759" y="27"/>
                  <a:pt x="759" y="27"/>
                </a:cubicBezTo>
                <a:cubicBezTo>
                  <a:pt x="759" y="51"/>
                  <a:pt x="759" y="51"/>
                  <a:pt x="759" y="51"/>
                </a:cubicBezTo>
                <a:cubicBezTo>
                  <a:pt x="755" y="51"/>
                  <a:pt x="755" y="51"/>
                  <a:pt x="755" y="51"/>
                </a:cubicBezTo>
                <a:cubicBezTo>
                  <a:pt x="755" y="42"/>
                  <a:pt x="755" y="42"/>
                  <a:pt x="755" y="42"/>
                </a:cubicBezTo>
                <a:cubicBezTo>
                  <a:pt x="755" y="38"/>
                  <a:pt x="755" y="31"/>
                  <a:pt x="755" y="31"/>
                </a:cubicBezTo>
                <a:cubicBezTo>
                  <a:pt x="755" y="31"/>
                  <a:pt x="755" y="31"/>
                  <a:pt x="755" y="31"/>
                </a:cubicBezTo>
                <a:cubicBezTo>
                  <a:pt x="755" y="31"/>
                  <a:pt x="753" y="37"/>
                  <a:pt x="752" y="41"/>
                </a:cubicBezTo>
                <a:cubicBezTo>
                  <a:pt x="749" y="51"/>
                  <a:pt x="749" y="51"/>
                  <a:pt x="749" y="51"/>
                </a:cubicBezTo>
                <a:cubicBezTo>
                  <a:pt x="745" y="51"/>
                  <a:pt x="745" y="51"/>
                  <a:pt x="745" y="51"/>
                </a:cubicBezTo>
                <a:cubicBezTo>
                  <a:pt x="742" y="41"/>
                  <a:pt x="742" y="41"/>
                  <a:pt x="742" y="41"/>
                </a:cubicBezTo>
                <a:cubicBezTo>
                  <a:pt x="740" y="37"/>
                  <a:pt x="739" y="31"/>
                  <a:pt x="739" y="31"/>
                </a:cubicBezTo>
                <a:cubicBezTo>
                  <a:pt x="739" y="31"/>
                  <a:pt x="739" y="31"/>
                  <a:pt x="739" y="31"/>
                </a:cubicBezTo>
                <a:cubicBezTo>
                  <a:pt x="739" y="31"/>
                  <a:pt x="739" y="38"/>
                  <a:pt x="739" y="42"/>
                </a:cubicBezTo>
                <a:cubicBezTo>
                  <a:pt x="739" y="51"/>
                  <a:pt x="739" y="51"/>
                  <a:pt x="739" y="51"/>
                </a:cubicBezTo>
                <a:cubicBezTo>
                  <a:pt x="735" y="51"/>
                  <a:pt x="735" y="51"/>
                  <a:pt x="735" y="51"/>
                </a:cubicBezTo>
                <a:lnTo>
                  <a:pt x="735" y="2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10"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16" name="Picture Placeholder 5"/>
          <p:cNvSpPr>
            <a:spLocks noGrp="1"/>
          </p:cNvSpPr>
          <p:nvPr>
            <p:ph type="pic" sz="quarter" idx="20" hasCustomPrompt="1"/>
          </p:nvPr>
        </p:nvSpPr>
        <p:spPr>
          <a:xfrm>
            <a:off x="4628455"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14"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accent2"/>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11" name="Graphic 10">
            <a:extLst>
              <a:ext uri="{FF2B5EF4-FFF2-40B4-BE49-F238E27FC236}">
                <a16:creationId xmlns:a16="http://schemas.microsoft.com/office/drawing/2014/main" id="{5CC62E2A-1AE3-4C90-AD75-5EEB6C5FDA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89584" y="6204230"/>
            <a:ext cx="1617906" cy="319943"/>
          </a:xfrm>
          <a:prstGeom prst="rect">
            <a:avLst/>
          </a:prstGeom>
        </p:spPr>
      </p:pic>
    </p:spTree>
    <p:extLst>
      <p:ext uri="{BB962C8B-B14F-4D97-AF65-F5344CB8AC3E}">
        <p14:creationId xmlns:p14="http://schemas.microsoft.com/office/powerpoint/2010/main" val="30136775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64981"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Agenda</a:t>
            </a:r>
          </a:p>
        </p:txBody>
      </p:sp>
      <p:sp>
        <p:nvSpPr>
          <p:cNvPr id="5" name="Text Placeholder 4"/>
          <p:cNvSpPr>
            <a:spLocks noGrp="1"/>
          </p:cNvSpPr>
          <p:nvPr>
            <p:ph type="body" sz="quarter" idx="15" hasCustomPrompt="1"/>
          </p:nvPr>
        </p:nvSpPr>
        <p:spPr>
          <a:xfrm>
            <a:off x="557929" y="1764792"/>
            <a:ext cx="8588453" cy="3976252"/>
          </a:xfrm>
        </p:spPr>
        <p:txBody>
          <a:bodyPr/>
          <a:lstStyle>
            <a:lvl1pPr>
              <a:lnSpc>
                <a:spcPct val="100000"/>
              </a:lnSpc>
              <a:spcBef>
                <a:spcPts val="1800"/>
              </a:spcBef>
              <a:spcAft>
                <a:spcPts val="0"/>
              </a:spcAft>
              <a:defRPr sz="1800" b="1">
                <a:solidFill>
                  <a:schemeClr val="tx2"/>
                </a:solidFill>
              </a:defRPr>
            </a:lvl1pPr>
            <a:lvl2pPr marL="0" indent="0">
              <a:spcBef>
                <a:spcPts val="0"/>
              </a:spcBef>
              <a:spcAft>
                <a:spcPts val="0"/>
              </a:spcAft>
              <a:buNone/>
              <a:defRPr sz="1300" baseline="0">
                <a:solidFill>
                  <a:schemeClr val="tx2"/>
                </a:solidFill>
              </a:defRPr>
            </a:lvl2pPr>
            <a:lvl3pPr marL="177800" indent="-177800">
              <a:spcBef>
                <a:spcPts val="600"/>
              </a:spcBef>
              <a:buFont typeface="Arial" panose="020B0604020202020204" pitchFamily="34" charset="0"/>
              <a:buChar char="•"/>
              <a:defRPr sz="1300" baseline="0"/>
            </a:lvl3pPr>
            <a:lvl4pPr marL="342900" indent="-165100">
              <a:spcBef>
                <a:spcPts val="600"/>
              </a:spcBef>
              <a:buFont typeface="Arial" panose="020B0604020202020204" pitchFamily="34" charset="0"/>
              <a:buChar char="–"/>
              <a:defRPr sz="1300" baseline="0"/>
            </a:lvl4pPr>
            <a:lvl5pPr marL="520700" indent="-177800">
              <a:spcBef>
                <a:spcPts val="600"/>
              </a:spcBef>
              <a:buFont typeface="Arial" panose="020B0604020202020204" pitchFamily="34" charset="0"/>
              <a:buChar char="•"/>
              <a:defRPr sz="1300"/>
            </a:lvl5pPr>
            <a:lvl6pPr marL="685800" indent="-165100">
              <a:spcBef>
                <a:spcPts val="600"/>
              </a:spcBef>
              <a:buFont typeface="Arial" panose="020B0604020202020204" pitchFamily="34" charset="0"/>
              <a:buChar char="–"/>
              <a:defRPr sz="1300" baseline="0"/>
            </a:lvl6pPr>
            <a:lvl7pPr marL="863600" indent="-177800">
              <a:spcBef>
                <a:spcPts val="600"/>
              </a:spcBef>
              <a:buFont typeface="Arial" panose="020B0604020202020204" pitchFamily="34" charset="0"/>
              <a:buChar char="•"/>
              <a:defRPr sz="1300"/>
            </a:lvl7pPr>
            <a:lvl8pPr marL="1028700" indent="-165100">
              <a:spcBef>
                <a:spcPts val="600"/>
              </a:spcBef>
              <a:buFont typeface="Arial" panose="020B0604020202020204" pitchFamily="34" charset="0"/>
              <a:buChar char="–"/>
              <a:defRPr sz="1300"/>
            </a:lvl8pPr>
            <a:lvl9pPr marL="1206500" indent="-177800">
              <a:spcBef>
                <a:spcPts val="600"/>
              </a:spcBef>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8414886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64981"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Agenda</a:t>
            </a:r>
          </a:p>
        </p:txBody>
      </p:sp>
      <p:sp>
        <p:nvSpPr>
          <p:cNvPr id="5" name="Text Placeholder 19">
            <a:extLst>
              <a:ext uri="{FF2B5EF4-FFF2-40B4-BE49-F238E27FC236}">
                <a16:creationId xmlns:a16="http://schemas.microsoft.com/office/drawing/2014/main" id="{CD3DA619-C657-4377-909C-6D3A110F550F}"/>
              </a:ext>
            </a:extLst>
          </p:cNvPr>
          <p:cNvSpPr>
            <a:spLocks noGrp="1"/>
          </p:cNvSpPr>
          <p:nvPr>
            <p:ph type="body" sz="quarter" idx="10" hasCustomPrompt="1"/>
          </p:nvPr>
        </p:nvSpPr>
        <p:spPr>
          <a:xfrm>
            <a:off x="1513652" y="1765602"/>
            <a:ext cx="3914652" cy="3614737"/>
          </a:xfrm>
          <a:prstGeom prst="rect">
            <a:avLst/>
          </a:prstGeom>
        </p:spPr>
        <p:txBody>
          <a:bodyPr/>
          <a:lstStyle>
            <a:lvl1pPr>
              <a:lnSpc>
                <a:spcPct val="100000"/>
              </a:lnSpc>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a:t>Click to edit header</a:t>
            </a:r>
          </a:p>
          <a:p>
            <a:pPr lvl="1"/>
            <a:r>
              <a:rPr lang="en-US"/>
              <a:t>Tab to Time then tab to Agenda item</a:t>
            </a:r>
          </a:p>
          <a:p>
            <a:pPr lvl="2"/>
            <a:r>
              <a:rPr lang="en-US"/>
              <a:t>Speaker name and topic</a:t>
            </a:r>
          </a:p>
          <a:p>
            <a:pPr lvl="3"/>
            <a:r>
              <a:rPr lang="en-US"/>
              <a:t>Additional information</a:t>
            </a:r>
          </a:p>
        </p:txBody>
      </p:sp>
      <p:sp>
        <p:nvSpPr>
          <p:cNvPr id="7" name="Text Placeholder 19">
            <a:extLst>
              <a:ext uri="{FF2B5EF4-FFF2-40B4-BE49-F238E27FC236}">
                <a16:creationId xmlns:a16="http://schemas.microsoft.com/office/drawing/2014/main" id="{99D62640-4C2F-4EEE-8702-E19D55A9718A}"/>
              </a:ext>
            </a:extLst>
          </p:cNvPr>
          <p:cNvSpPr>
            <a:spLocks noGrp="1"/>
          </p:cNvSpPr>
          <p:nvPr>
            <p:ph type="body" sz="quarter" idx="11" hasCustomPrompt="1"/>
          </p:nvPr>
        </p:nvSpPr>
        <p:spPr>
          <a:xfrm>
            <a:off x="6293091" y="1765602"/>
            <a:ext cx="3912531" cy="3614737"/>
          </a:xfrm>
          <a:prstGeom prst="rect">
            <a:avLst/>
          </a:prstGeom>
        </p:spPr>
        <p:txBody>
          <a:bodyPr/>
          <a:lstStyle>
            <a:lvl1pPr>
              <a:lnSpc>
                <a:spcPct val="100000"/>
              </a:lnSpc>
              <a:spcAft>
                <a:spcPts val="1800"/>
              </a:spcAft>
              <a:defRPr sz="2000" b="1">
                <a:solidFill>
                  <a:schemeClr val="tx2"/>
                </a:solidFill>
                <a:latin typeface="+mn-lt"/>
              </a:defRPr>
            </a:lvl1pPr>
            <a:lvl2pPr marL="0" indent="0">
              <a:spcBef>
                <a:spcPts val="0"/>
              </a:spcBef>
              <a:spcAft>
                <a:spcPts val="300"/>
              </a:spcAft>
              <a:buNone/>
              <a:tabLst>
                <a:tab pos="568325" algn="r"/>
                <a:tab pos="1028700" algn="l"/>
              </a:tabLst>
              <a:defRPr sz="1300" b="1">
                <a:solidFill>
                  <a:schemeClr val="tx2"/>
                </a:solidFill>
                <a:latin typeface="+mn-lt"/>
              </a:defRPr>
            </a:lvl2pPr>
            <a:lvl3pPr marL="1028700" indent="0">
              <a:spcBef>
                <a:spcPts val="0"/>
              </a:spcBef>
              <a:spcAft>
                <a:spcPts val="1800"/>
              </a:spcAft>
              <a:buNone/>
              <a:defRPr sz="1300">
                <a:solidFill>
                  <a:schemeClr val="tx2"/>
                </a:solidFill>
                <a:latin typeface="+mn-lt"/>
              </a:defRPr>
            </a:lvl3pPr>
            <a:lvl4pPr marL="0" indent="0">
              <a:spcBef>
                <a:spcPts val="0"/>
              </a:spcBef>
              <a:spcAft>
                <a:spcPts val="900"/>
              </a:spcAft>
              <a:buNone/>
              <a:defRPr sz="1300" i="1">
                <a:solidFill>
                  <a:schemeClr val="tx2"/>
                </a:solidFill>
                <a:latin typeface="+mn-lt"/>
              </a:defRPr>
            </a:lvl4pPr>
            <a:lvl5pPr marL="0" indent="0">
              <a:spcBef>
                <a:spcPts val="0"/>
              </a:spcBef>
              <a:spcAft>
                <a:spcPts val="900"/>
              </a:spcAft>
              <a:buFont typeface="Arial" panose="020B0604020202020204" pitchFamily="34" charset="0"/>
              <a:buNone/>
              <a:defRPr sz="1400">
                <a:solidFill>
                  <a:schemeClr val="tx2"/>
                </a:solidFill>
                <a:latin typeface="+mn-lt"/>
              </a:defRPr>
            </a:lvl5pPr>
          </a:lstStyle>
          <a:p>
            <a:pPr lvl="0"/>
            <a:r>
              <a:rPr lang="en-US"/>
              <a:t>Click to edit header</a:t>
            </a:r>
          </a:p>
          <a:p>
            <a:pPr lvl="1"/>
            <a:r>
              <a:rPr lang="en-US"/>
              <a:t>Tab to Time then tab to Agenda item</a:t>
            </a:r>
          </a:p>
          <a:p>
            <a:pPr lvl="2"/>
            <a:r>
              <a:rPr lang="en-US"/>
              <a:t>Speaker name and topic</a:t>
            </a:r>
          </a:p>
          <a:p>
            <a:pPr lvl="3"/>
            <a:r>
              <a:rPr lang="en-US"/>
              <a:t>Additional information</a:t>
            </a:r>
          </a:p>
        </p:txBody>
      </p:sp>
    </p:spTree>
    <p:extLst>
      <p:ext uri="{BB962C8B-B14F-4D97-AF65-F5344CB8AC3E}">
        <p14:creationId xmlns:p14="http://schemas.microsoft.com/office/powerpoint/2010/main" val="12532976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vio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33571651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2398299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1" y="6257926"/>
            <a:ext cx="12192000" cy="600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2111" y="3022967"/>
            <a:ext cx="5727776" cy="812066"/>
          </a:xfrm>
        </p:spPr>
        <p:txBody>
          <a:bodyPr rIns="0" anchor="ctr"/>
          <a:lstStyle>
            <a:lvl1pPr algn="ctr">
              <a:defRPr sz="3200">
                <a:solidFill>
                  <a:schemeClr val="accent2"/>
                </a:solidFill>
                <a:latin typeface="+mn-lt"/>
              </a:defRPr>
            </a:lvl1pPr>
          </a:lstStyle>
          <a:p>
            <a:r>
              <a:rPr lang="en-US"/>
              <a:t>Click to edit title for divider</a:t>
            </a:r>
          </a:p>
        </p:txBody>
      </p:sp>
    </p:spTree>
    <p:extLst>
      <p:ext uri="{BB962C8B-B14F-4D97-AF65-F5344CB8AC3E}">
        <p14:creationId xmlns:p14="http://schemas.microsoft.com/office/powerpoint/2010/main" val="2640930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Click to add title for one-column layout</a:t>
            </a:r>
          </a:p>
        </p:txBody>
      </p:sp>
      <p:sp>
        <p:nvSpPr>
          <p:cNvPr id="3" name="Content Placeholder 2"/>
          <p:cNvSpPr>
            <a:spLocks noGrp="1"/>
          </p:cNvSpPr>
          <p:nvPr>
            <p:ph idx="1" hasCustomPrompt="1"/>
          </p:nvPr>
        </p:nvSpPr>
        <p:spPr bwMode="gray">
          <a:xfrm>
            <a:off x="557929" y="1767532"/>
            <a:ext cx="8588453" cy="3977640"/>
          </a:xfrm>
        </p:spPr>
        <p:txBody>
          <a:bodyPr/>
          <a:lstStyle>
            <a:lvl1pPr>
              <a:defRPr cap="none" baseline="0">
                <a:solidFill>
                  <a:schemeClr val="tx2"/>
                </a:solidFill>
              </a:defRPr>
            </a:lvl1pPr>
            <a:lvl2pPr>
              <a:defRPr>
                <a:solidFill>
                  <a:schemeClr val="tx2"/>
                </a:solidFill>
              </a:defRPr>
            </a:lvl2pPr>
            <a:lvl3pPr>
              <a:defRPr baseline="0">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4214981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one-column layout</a:t>
            </a:r>
          </a:p>
        </p:txBody>
      </p:sp>
      <p:sp>
        <p:nvSpPr>
          <p:cNvPr id="3" name="Content Placeholder 2"/>
          <p:cNvSpPr>
            <a:spLocks noGrp="1"/>
          </p:cNvSpPr>
          <p:nvPr>
            <p:ph idx="1" hasCustomPrompt="1"/>
          </p:nvPr>
        </p:nvSpPr>
        <p:spPr bwMode="gray">
          <a:xfrm>
            <a:off x="557929" y="1767532"/>
            <a:ext cx="8588453" cy="3977640"/>
          </a:xfrm>
        </p:spPr>
        <p:txBody>
          <a:bodyPr/>
          <a:lstStyle>
            <a:lvl1pPr>
              <a:lnSpc>
                <a:spcPct val="100000"/>
              </a:lnSpc>
              <a:buClr>
                <a:schemeClr val="tx1"/>
              </a:buClr>
              <a:defRPr sz="1800" b="1" cap="none" baseline="0">
                <a:solidFill>
                  <a:schemeClr val="tx2"/>
                </a:solidFill>
              </a:defRPr>
            </a:lvl1pPr>
            <a:lvl2pPr marL="0" indent="0">
              <a:buClr>
                <a:schemeClr val="tx1"/>
              </a:buClr>
              <a:buNone/>
              <a:defRPr sz="1300" baseline="0">
                <a:solidFill>
                  <a:schemeClr val="tx2"/>
                </a:solidFill>
              </a:defRPr>
            </a:lvl2pPr>
            <a:lvl3pPr marL="171450" indent="-171450">
              <a:spcBef>
                <a:spcPts val="1200"/>
              </a:spcBef>
              <a:buClr>
                <a:schemeClr val="tx1"/>
              </a:buClr>
              <a:buFont typeface="Arial" panose="020B0604020202020204" pitchFamily="34" charset="0"/>
              <a:buChar char="•"/>
              <a:defRPr sz="1300" baseline="0">
                <a:solidFill>
                  <a:schemeClr val="tx2"/>
                </a:solidFill>
              </a:defRPr>
            </a:lvl3pPr>
            <a:lvl4pPr marL="342900" indent="-171450">
              <a:buClr>
                <a:schemeClr val="tx1"/>
              </a:buClr>
              <a:buFont typeface="Arial" panose="020B0604020202020204" pitchFamily="34" charset="0"/>
              <a:buChar char="–"/>
              <a:defRPr sz="1300" baseline="0">
                <a:solidFill>
                  <a:schemeClr val="tx2"/>
                </a:solidFill>
              </a:defRPr>
            </a:lvl4pPr>
            <a:lvl5pPr marL="515938" indent="-173038">
              <a:buClr>
                <a:schemeClr val="tx1"/>
              </a:buClr>
              <a:buFont typeface="Arial" panose="020B0604020202020204" pitchFamily="34" charset="0"/>
              <a:buChar char="•"/>
              <a:defRPr sz="1300">
                <a:solidFill>
                  <a:schemeClr val="tx2"/>
                </a:solidFill>
              </a:defRPr>
            </a:lvl5pPr>
            <a:lvl6pPr marL="687388"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2063273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15A22C-E165-40F7-98BF-4DEAECD04D97}" type="datetime1">
              <a:rPr lang="en-US" smtClean="0"/>
              <a:t>3/19/2024</a:t>
            </a:fld>
            <a:endParaRPr lang="en-US"/>
          </a:p>
        </p:txBody>
      </p:sp>
      <p:sp>
        <p:nvSpPr>
          <p:cNvPr id="6" name="Footer Placeholder 5"/>
          <p:cNvSpPr>
            <a:spLocks noGrp="1"/>
          </p:cNvSpPr>
          <p:nvPr>
            <p:ph type="ftr" sz="quarter" idx="11"/>
          </p:nvPr>
        </p:nvSpPr>
        <p:spPr/>
        <p:txBody>
          <a:bodyPr/>
          <a:lstStyle/>
          <a:p>
            <a:r>
              <a:rPr lang="en-US"/>
              <a:t>Sacramento County Health Authority Commission</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two-column layout</a:t>
            </a:r>
          </a:p>
        </p:txBody>
      </p:sp>
      <p:sp>
        <p:nvSpPr>
          <p:cNvPr id="3" name="Content Placeholder 2"/>
          <p:cNvSpPr>
            <a:spLocks noGrp="1"/>
          </p:cNvSpPr>
          <p:nvPr>
            <p:ph sz="half" idx="1" hasCustomPrompt="1"/>
          </p:nvPr>
        </p:nvSpPr>
        <p:spPr bwMode="gray">
          <a:xfrm>
            <a:off x="557929" y="1767532"/>
            <a:ext cx="5238478" cy="3973512"/>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7" name="Content Placeholder 2"/>
          <p:cNvSpPr>
            <a:spLocks noGrp="1"/>
          </p:cNvSpPr>
          <p:nvPr>
            <p:ph sz="half" idx="10" hasCustomPrompt="1"/>
          </p:nvPr>
        </p:nvSpPr>
        <p:spPr bwMode="gray">
          <a:xfrm>
            <a:off x="6384175" y="1767532"/>
            <a:ext cx="5238478" cy="3973512"/>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baseline="0" dirty="0" smtClean="0">
                <a:solidFill>
                  <a:schemeClr val="tx2"/>
                </a:solidFill>
              </a:defRPr>
            </a:lvl2pPr>
            <a:lvl3pPr marL="171450" indent="-171450">
              <a:spcBef>
                <a:spcPts val="1200"/>
              </a:spcBef>
              <a:buClr>
                <a:schemeClr val="tx1"/>
              </a:buClr>
              <a:buFont typeface="Arial" panose="020B0604020202020204" pitchFamily="34" charset="0"/>
              <a:buChar char="•"/>
              <a:defRPr lang="en-US" sz="1300" baseline="0" dirty="0" smtClean="0">
                <a:solidFill>
                  <a:schemeClr val="tx2"/>
                </a:solidFill>
              </a:defRPr>
            </a:lvl3pPr>
            <a:lvl4pPr marL="342900" indent="-171450">
              <a:buClr>
                <a:schemeClr val="tx1"/>
              </a:buClr>
              <a:buFont typeface="Arial" panose="020B0604020202020204" pitchFamily="34" charset="0"/>
              <a:buChar char="–"/>
              <a:defRPr lang="en-US" sz="1300" baseline="0" dirty="0" smtClean="0">
                <a:solidFill>
                  <a:schemeClr val="tx2"/>
                </a:solidFill>
              </a:defRPr>
            </a:lvl4pPr>
            <a:lvl5pPr marL="514350" indent="-171450">
              <a:buClr>
                <a:schemeClr val="tx1"/>
              </a:buClr>
              <a:buFont typeface="Arial" panose="020B0604020202020204" pitchFamily="34" charset="0"/>
              <a:buChar char="•"/>
              <a:defRPr lang="en-US" sz="1300" dirty="0">
                <a:solidFill>
                  <a:schemeClr val="tx2"/>
                </a:solidFill>
              </a:defRPr>
            </a:lvl5pPr>
            <a:lvl6pPr marL="685800" indent="-171450">
              <a:buClr>
                <a:schemeClr val="tx1"/>
              </a:buClr>
              <a:buFont typeface="Arial" panose="020B0604020202020204" pitchFamily="34" charset="0"/>
              <a:buChar char="–"/>
              <a:defRPr sz="1300" baseline="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544985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three-column layout</a:t>
            </a:r>
          </a:p>
        </p:txBody>
      </p:sp>
      <p:sp>
        <p:nvSpPr>
          <p:cNvPr id="3" name="Content Placeholder 2"/>
          <p:cNvSpPr>
            <a:spLocks noGrp="1"/>
          </p:cNvSpPr>
          <p:nvPr>
            <p:ph sz="half" idx="1" hasCustomPrompt="1"/>
          </p:nvPr>
        </p:nvSpPr>
        <p:spPr bwMode="gray">
          <a:xfrm>
            <a:off x="557930" y="1764792"/>
            <a:ext cx="3434085" cy="3988308"/>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6" name="Content Placeholder 2"/>
          <p:cNvSpPr>
            <a:spLocks noGrp="1"/>
          </p:cNvSpPr>
          <p:nvPr>
            <p:ph sz="half" idx="10" hasCustomPrompt="1"/>
          </p:nvPr>
        </p:nvSpPr>
        <p:spPr bwMode="gray">
          <a:xfrm>
            <a:off x="4371971" y="1764792"/>
            <a:ext cx="3434085" cy="3988308"/>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7" name="Content Placeholder 2"/>
          <p:cNvSpPr>
            <a:spLocks noGrp="1"/>
          </p:cNvSpPr>
          <p:nvPr>
            <p:ph sz="half" idx="11" hasCustomPrompt="1"/>
          </p:nvPr>
        </p:nvSpPr>
        <p:spPr bwMode="gray">
          <a:xfrm>
            <a:off x="8186012" y="1764792"/>
            <a:ext cx="3434085" cy="3988308"/>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44942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a:solidFill>
                  <a:schemeClr val="tx2"/>
                </a:solidFill>
              </a:defRPr>
            </a:lvl1pPr>
          </a:lstStyle>
          <a:p>
            <a:r>
              <a:rPr lang="en-US"/>
              <a:t>Click to add title for four-column layout</a:t>
            </a:r>
          </a:p>
        </p:txBody>
      </p:sp>
      <p:sp>
        <p:nvSpPr>
          <p:cNvPr id="3" name="Content Placeholder 2"/>
          <p:cNvSpPr>
            <a:spLocks noGrp="1"/>
          </p:cNvSpPr>
          <p:nvPr>
            <p:ph sz="half" idx="1" hasCustomPrompt="1"/>
          </p:nvPr>
        </p:nvSpPr>
        <p:spPr bwMode="gray">
          <a:xfrm>
            <a:off x="557929"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7" name="Content Placeholder 2"/>
          <p:cNvSpPr>
            <a:spLocks noGrp="1"/>
          </p:cNvSpPr>
          <p:nvPr>
            <p:ph sz="half" idx="10" hasCustomPrompt="1"/>
          </p:nvPr>
        </p:nvSpPr>
        <p:spPr bwMode="gray">
          <a:xfrm>
            <a:off x="3411600"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8" name="Content Placeholder 2"/>
          <p:cNvSpPr>
            <a:spLocks noGrp="1"/>
          </p:cNvSpPr>
          <p:nvPr>
            <p:ph sz="half" idx="11" hasCustomPrompt="1"/>
          </p:nvPr>
        </p:nvSpPr>
        <p:spPr bwMode="gray">
          <a:xfrm>
            <a:off x="6256125"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
        <p:nvSpPr>
          <p:cNvPr id="9" name="Content Placeholder 2"/>
          <p:cNvSpPr>
            <a:spLocks noGrp="1"/>
          </p:cNvSpPr>
          <p:nvPr>
            <p:ph sz="half" idx="12" hasCustomPrompt="1"/>
          </p:nvPr>
        </p:nvSpPr>
        <p:spPr bwMode="gray">
          <a:xfrm>
            <a:off x="9100650" y="1764792"/>
            <a:ext cx="2506109" cy="3977640"/>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sz="1300" dirty="0">
                <a:solidFill>
                  <a:schemeClr val="tx2"/>
                </a:solidFill>
              </a:defRPr>
            </a:lvl5pPr>
            <a:lvl6pPr marL="685800" indent="-174625">
              <a:buClr>
                <a:schemeClr val="tx1"/>
              </a:buClr>
              <a:buFont typeface="Arial" panose="020B0604020202020204" pitchFamily="34" charset="0"/>
              <a:buChar char="–"/>
              <a:defRPr sz="1300">
                <a:solidFill>
                  <a:schemeClr val="tx2"/>
                </a:solidFill>
              </a:defRPr>
            </a:lvl6pPr>
            <a:lvl7pPr marL="860425" indent="-173038">
              <a:buFont typeface="Arial" panose="020B0604020202020204" pitchFamily="34" charset="0"/>
              <a:buChar char="•"/>
              <a:defRPr sz="1300"/>
            </a:lvl7pPr>
            <a:lvl8pPr marL="1031875" indent="-171450">
              <a:buFont typeface="Arial" panose="020B0604020202020204" pitchFamily="34" charset="0"/>
              <a:buChar char="–"/>
              <a:defRPr sz="1300"/>
            </a:lvl8pPr>
            <a:lvl9pPr marL="1203325" indent="-171450">
              <a:buFont typeface="Arial" panose="020B0604020202020204" pitchFamily="34" charset="0"/>
              <a:buChar char="•"/>
              <a:defRPr sz="130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9804853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9667726" cy="713232"/>
          </a:xfrm>
        </p:spPr>
        <p:txBody>
          <a:bodyPr/>
          <a:lstStyle>
            <a:lvl1pPr>
              <a:defRPr baseline="0">
                <a:solidFill>
                  <a:schemeClr val="tx2"/>
                </a:solidFill>
              </a:defRPr>
            </a:lvl1pPr>
          </a:lstStyle>
          <a:p>
            <a:r>
              <a:rPr lang="en-US"/>
              <a:t>Click to add title for five-column journey layout</a:t>
            </a:r>
          </a:p>
        </p:txBody>
      </p:sp>
      <p:sp>
        <p:nvSpPr>
          <p:cNvPr id="3" name="Content Placeholder 2"/>
          <p:cNvSpPr>
            <a:spLocks noGrp="1"/>
          </p:cNvSpPr>
          <p:nvPr>
            <p:ph sz="half" idx="1" hasCustomPrompt="1"/>
          </p:nvPr>
        </p:nvSpPr>
        <p:spPr bwMode="gray">
          <a:xfrm>
            <a:off x="1064941"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19" name="Content Placeholder 2"/>
          <p:cNvSpPr>
            <a:spLocks noGrp="1"/>
          </p:cNvSpPr>
          <p:nvPr>
            <p:ph sz="half" idx="10" hasCustomPrompt="1"/>
          </p:nvPr>
        </p:nvSpPr>
        <p:spPr bwMode="gray">
          <a:xfrm>
            <a:off x="3153647"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20" name="Content Placeholder 2"/>
          <p:cNvSpPr>
            <a:spLocks noGrp="1"/>
          </p:cNvSpPr>
          <p:nvPr>
            <p:ph sz="half" idx="11" hasCustomPrompt="1"/>
          </p:nvPr>
        </p:nvSpPr>
        <p:spPr bwMode="gray">
          <a:xfrm>
            <a:off x="5242353"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21" name="Content Placeholder 2"/>
          <p:cNvSpPr>
            <a:spLocks noGrp="1"/>
          </p:cNvSpPr>
          <p:nvPr>
            <p:ph sz="half" idx="12" hasCustomPrompt="1"/>
          </p:nvPr>
        </p:nvSpPr>
        <p:spPr bwMode="gray">
          <a:xfrm>
            <a:off x="7331059"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
        <p:nvSpPr>
          <p:cNvPr id="22" name="Content Placeholder 2"/>
          <p:cNvSpPr>
            <a:spLocks noGrp="1"/>
          </p:cNvSpPr>
          <p:nvPr>
            <p:ph sz="half" idx="13" hasCustomPrompt="1"/>
          </p:nvPr>
        </p:nvSpPr>
        <p:spPr bwMode="gray">
          <a:xfrm>
            <a:off x="9419765" y="3475038"/>
            <a:ext cx="1673788" cy="2266006"/>
          </a:xfrm>
        </p:spPr>
        <p:txBody>
          <a:bodyPr vert="horz" lIns="0" tIns="0" rIns="0" bIns="0" rtlCol="0">
            <a:noAutofit/>
          </a:bodyPr>
          <a:lstStyle>
            <a:lvl1pPr>
              <a:lnSpc>
                <a:spcPct val="100000"/>
              </a:lnSpc>
              <a:buClr>
                <a:schemeClr val="tx1"/>
              </a:buClr>
              <a:defRPr lang="en-US" sz="1800" b="1" cap="none" baseline="0" dirty="0" smtClean="0">
                <a:solidFill>
                  <a:schemeClr val="tx2"/>
                </a:solidFill>
              </a:defRPr>
            </a:lvl1pPr>
            <a:lvl2pPr marL="0" indent="0">
              <a:buClr>
                <a:schemeClr val="tx1"/>
              </a:buClr>
              <a:buNone/>
              <a:defRPr lang="en-US" sz="1300" dirty="0" smtClean="0">
                <a:solidFill>
                  <a:schemeClr val="tx2"/>
                </a:solidFill>
              </a:defRPr>
            </a:lvl2pPr>
            <a:lvl3pPr marL="174625" indent="-174625">
              <a:spcBef>
                <a:spcPts val="1200"/>
              </a:spcBef>
              <a:buClr>
                <a:schemeClr val="tx1"/>
              </a:buClr>
              <a:buFont typeface="Arial" panose="020B0604020202020204" pitchFamily="34" charset="0"/>
              <a:buChar char="•"/>
              <a:defRPr lang="en-US" sz="1300" dirty="0" smtClean="0">
                <a:solidFill>
                  <a:schemeClr val="tx2"/>
                </a:solidFill>
              </a:defRPr>
            </a:lvl3pPr>
            <a:lvl4pPr marL="347663" indent="-173038">
              <a:buClr>
                <a:schemeClr val="tx1"/>
              </a:buClr>
              <a:buFont typeface="Arial" panose="020B0604020202020204" pitchFamily="34" charset="0"/>
              <a:buChar char="–"/>
              <a:defRPr lang="en-US" sz="1300" dirty="0" smtClean="0">
                <a:solidFill>
                  <a:schemeClr val="tx2"/>
                </a:solidFill>
              </a:defRPr>
            </a:lvl4pPr>
            <a:lvl5pPr marL="511175" indent="-163513">
              <a:buClr>
                <a:schemeClr val="tx1"/>
              </a:buClr>
              <a:buFont typeface="Arial" panose="020B0604020202020204" pitchFamily="34" charset="0"/>
              <a:buChar char="•"/>
              <a:defRPr lang="en-US" dirty="0">
                <a:solidFill>
                  <a:schemeClr val="tx2"/>
                </a:solidFill>
              </a:defRPr>
            </a:lvl5pPr>
            <a:lvl6pPr marL="685800" indent="-174625">
              <a:buClr>
                <a:schemeClr val="tx1"/>
              </a:buClr>
              <a:buFont typeface="Arial" panose="020B0604020202020204" pitchFamily="34" charset="0"/>
              <a:buChar char="–"/>
              <a:defRPr>
                <a:solidFill>
                  <a:schemeClr val="tx2"/>
                </a:solidFill>
              </a:defRPr>
            </a:lvl6pPr>
            <a:lvl7pPr marL="857250" indent="-174625">
              <a:buFont typeface="Arial" panose="020B0604020202020204" pitchFamily="34" charset="0"/>
              <a:buChar char="•"/>
              <a:defRPr/>
            </a:lvl7pPr>
            <a:lvl8pPr marL="1030288" indent="-173038">
              <a:defRPr/>
            </a:lvl8pPr>
            <a:lvl9pPr marL="1203325" indent="-173038">
              <a:defRPr/>
            </a:lvl9pPr>
          </a:lstStyle>
          <a:p>
            <a:pPr lvl="0"/>
            <a:r>
              <a:rPr lang="en-US"/>
              <a:t>Click to add header</a:t>
            </a:r>
          </a:p>
          <a:p>
            <a:pPr lvl="1"/>
            <a:r>
              <a:rPr lang="en-US"/>
              <a:t>Body text</a:t>
            </a:r>
          </a:p>
          <a:p>
            <a:pPr lvl="2"/>
            <a:r>
              <a:rPr lang="en-US"/>
              <a:t>First-level bullet</a:t>
            </a:r>
          </a:p>
          <a:p>
            <a:pPr lvl="3"/>
            <a:r>
              <a:rPr lang="en-US"/>
              <a:t>Second-level bullet</a:t>
            </a:r>
          </a:p>
        </p:txBody>
      </p:sp>
    </p:spTree>
    <p:extLst>
      <p:ext uri="{BB962C8B-B14F-4D97-AF65-F5344CB8AC3E}">
        <p14:creationId xmlns:p14="http://schemas.microsoft.com/office/powerpoint/2010/main" val="1629021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page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a:t>Click to add title for chart layout</a:t>
            </a:r>
          </a:p>
        </p:txBody>
      </p:sp>
      <p:sp>
        <p:nvSpPr>
          <p:cNvPr id="9"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1570035" y="1752601"/>
            <a:ext cx="9051932" cy="2975735"/>
          </a:xfrm>
        </p:spPr>
        <p:txBody>
          <a:bodyPr/>
          <a:lstStyle>
            <a:lvl1pPr>
              <a:defRPr>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380728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tx2"/>
                </a:solidFill>
              </a:defRPr>
            </a:lvl1pPr>
          </a:lstStyle>
          <a:p>
            <a:r>
              <a:rPr lang="en-US"/>
              <a:t>Click to add title for chart with text layout</a:t>
            </a:r>
          </a:p>
        </p:txBody>
      </p:sp>
      <p:sp>
        <p:nvSpPr>
          <p:cNvPr id="7" name="Content Placeholder 3">
            <a:extLst>
              <a:ext uri="{FF2B5EF4-FFF2-40B4-BE49-F238E27FC236}">
                <a16:creationId xmlns:a16="http://schemas.microsoft.com/office/drawing/2014/main" id="{579139DC-E144-408E-AD8A-E4105642CD13}"/>
              </a:ext>
            </a:extLst>
          </p:cNvPr>
          <p:cNvSpPr>
            <a:spLocks noGrp="1"/>
          </p:cNvSpPr>
          <p:nvPr>
            <p:ph sz="quarter" idx="10"/>
          </p:nvPr>
        </p:nvSpPr>
        <p:spPr>
          <a:xfrm>
            <a:off x="4447653" y="1764793"/>
            <a:ext cx="7174286" cy="2975735"/>
          </a:xfrm>
        </p:spPr>
        <p:txBody>
          <a:bodyPr>
            <a:noAutofit/>
          </a:bodyPr>
          <a:lstStyle>
            <a:lvl1pPr>
              <a:defRPr>
                <a:solidFill>
                  <a:schemeClr val="tx2"/>
                </a:solidFill>
              </a:defRPr>
            </a:lvl1pPr>
          </a:lstStyle>
          <a:p>
            <a:pPr lvl="0"/>
            <a:r>
              <a:rPr lang="en-US"/>
              <a:t>Click to edit Master text styles</a:t>
            </a:r>
          </a:p>
        </p:txBody>
      </p:sp>
      <p:sp>
        <p:nvSpPr>
          <p:cNvPr id="13" name="Content Placeholder 2"/>
          <p:cNvSpPr>
            <a:spLocks noGrp="1"/>
          </p:cNvSpPr>
          <p:nvPr>
            <p:ph idx="1" hasCustomPrompt="1"/>
          </p:nvPr>
        </p:nvSpPr>
        <p:spPr bwMode="gray">
          <a:xfrm>
            <a:off x="557928" y="1767531"/>
            <a:ext cx="3439040" cy="2971800"/>
          </a:xfrm>
        </p:spPr>
        <p:txBody>
          <a:bodyPr/>
          <a:lstStyle>
            <a:lvl1pPr>
              <a:lnSpc>
                <a:spcPct val="100000"/>
              </a:lnSpc>
              <a:buClrTx/>
              <a:defRPr sz="1800" b="1" cap="none" baseline="0">
                <a:solidFill>
                  <a:schemeClr val="tx2"/>
                </a:solidFill>
              </a:defRPr>
            </a:lvl1pPr>
            <a:lvl2pPr marL="0" indent="0">
              <a:buClrTx/>
              <a:buNone/>
              <a:defRPr sz="1300" baseline="0">
                <a:solidFill>
                  <a:schemeClr val="tx2"/>
                </a:solidFill>
              </a:defRPr>
            </a:lvl2pPr>
            <a:lvl3pPr marL="177800" indent="-177800">
              <a:spcBef>
                <a:spcPts val="1200"/>
              </a:spcBef>
              <a:buClrTx/>
              <a:buFont typeface="Arial" panose="020B0604020202020204" pitchFamily="34" charset="0"/>
              <a:buChar char="•"/>
              <a:defRPr sz="1300" baseline="0">
                <a:solidFill>
                  <a:schemeClr val="tx2"/>
                </a:solidFill>
              </a:defRPr>
            </a:lvl3pPr>
            <a:lvl4pPr marL="342900" indent="-165100">
              <a:buClrTx/>
              <a:buFont typeface="Arial" panose="020B0604020202020204" pitchFamily="34" charset="0"/>
              <a:buChar char="–"/>
              <a:defRPr sz="1300">
                <a:solidFill>
                  <a:schemeClr val="tx2"/>
                </a:solidFill>
              </a:defRPr>
            </a:lvl4pPr>
            <a:lvl5pPr marL="515938" indent="-173038">
              <a:buClrTx/>
              <a:buFont typeface="Arial" panose="020B0604020202020204" pitchFamily="34" charset="0"/>
              <a:buChar char="•"/>
              <a:defRPr sz="1300">
                <a:solidFill>
                  <a:schemeClr val="tx2"/>
                </a:solidFill>
              </a:defRPr>
            </a:lvl5pPr>
            <a:lvl6pPr marL="687388" indent="-171450">
              <a:buClrTx/>
              <a:buFont typeface="Arial" panose="020B0604020202020204" pitchFamily="34" charset="0"/>
              <a:buChar char="–"/>
              <a:defRPr sz="1300">
                <a:solidFill>
                  <a:schemeClr val="tx2"/>
                </a:solidFill>
              </a:defRPr>
            </a:lvl6pPr>
            <a:lvl7pPr marL="860425" indent="-173038">
              <a:buClrTx/>
              <a:buFont typeface="Arial" panose="020B0604020202020204" pitchFamily="34" charset="0"/>
              <a:buChar char="•"/>
              <a:defRPr sz="1300"/>
            </a:lvl7pPr>
            <a:lvl8pPr marL="1031875" indent="-171450">
              <a:buClrTx/>
              <a:buFont typeface="Arial" panose="020B0604020202020204" pitchFamily="34" charset="0"/>
              <a:buChar char="–"/>
              <a:defRPr sz="1300"/>
            </a:lvl8pPr>
            <a:lvl9pPr marL="1203325" indent="-171450">
              <a:buClrTx/>
              <a:buFont typeface="Arial" panose="020B0604020202020204" pitchFamily="34" charset="0"/>
              <a:buChar char="•"/>
              <a:defRPr sz="1300" baseline="0"/>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004168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139F72-CEC0-495F-8477-192D60A880E2}"/>
              </a:ext>
            </a:extLst>
          </p:cNvPr>
          <p:cNvSpPr/>
          <p:nvPr userDrawn="1"/>
        </p:nvSpPr>
        <p:spPr>
          <a:xfrm>
            <a:off x="6096000" y="0"/>
            <a:ext cx="6096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a:t>Click to add title for comparison slide</a:t>
            </a:r>
          </a:p>
        </p:txBody>
      </p:sp>
      <p:sp>
        <p:nvSpPr>
          <p:cNvPr id="7" name="Content Placeholder 3"/>
          <p:cNvSpPr>
            <a:spLocks noGrp="1"/>
          </p:cNvSpPr>
          <p:nvPr>
            <p:ph sz="half" idx="2" hasCustomPrompt="1"/>
          </p:nvPr>
        </p:nvSpPr>
        <p:spPr>
          <a:xfrm>
            <a:off x="1253474" y="3660136"/>
            <a:ext cx="3493918" cy="2080908"/>
          </a:xfrm>
          <a:noFill/>
        </p:spPr>
        <p:txBody>
          <a:bodyPr lIns="0" tIns="0" rIns="0" bIns="0"/>
          <a:lstStyle>
            <a:lvl1pPr marL="0" indent="0" algn="ctr">
              <a:lnSpc>
                <a:spcPct val="100000"/>
              </a:lnSpc>
              <a:spcBef>
                <a:spcPts val="1200"/>
              </a:spcBef>
              <a:buClrTx/>
              <a:buFont typeface="Arial"/>
              <a:buNone/>
              <a:defRPr sz="1800" b="1">
                <a:solidFill>
                  <a:schemeClr val="tx2"/>
                </a:solidFill>
              </a:defRPr>
            </a:lvl1pPr>
            <a:lvl2pPr marL="0" indent="0" algn="ctr">
              <a:lnSpc>
                <a:spcPct val="100000"/>
              </a:lnSpc>
              <a:spcBef>
                <a:spcPts val="1200"/>
              </a:spcBef>
              <a:buClrTx/>
              <a:buFontTx/>
              <a:buNone/>
              <a:defRPr sz="1500">
                <a:solidFill>
                  <a:schemeClr val="tx2"/>
                </a:solidFill>
              </a:defRPr>
            </a:lvl2pPr>
            <a:lvl3pPr marL="404813" indent="-173038">
              <a:spcBef>
                <a:spcPts val="600"/>
              </a:spcBef>
              <a:buClrTx/>
              <a:buFont typeface="Arial" panose="020B0604020202020204" pitchFamily="34" charset="0"/>
              <a:buChar char="•"/>
              <a:defRPr sz="1600">
                <a:solidFill>
                  <a:schemeClr val="tx2"/>
                </a:solidFill>
              </a:defRPr>
            </a:lvl3pPr>
            <a:lvl4pPr marL="631825" indent="-174625">
              <a:spcBef>
                <a:spcPts val="600"/>
              </a:spcBef>
              <a:buClrTx/>
              <a:buFont typeface="Arial" panose="020B0604020202020204" pitchFamily="34" charset="0"/>
              <a:buChar char="•"/>
              <a:defRPr sz="1600">
                <a:solidFill>
                  <a:schemeClr val="tx2"/>
                </a:solidFill>
              </a:defRPr>
            </a:lvl4pPr>
            <a:lvl5pPr marL="804863" indent="-173038">
              <a:spcBef>
                <a:spcPts val="600"/>
              </a:spcBef>
              <a:buClrTx/>
              <a:buFont typeface="Arial" panose="020B0604020202020204" pitchFamily="34" charset="0"/>
              <a:buChar char="–"/>
              <a:defRPr sz="1600">
                <a:solidFill>
                  <a:schemeClr val="tx2"/>
                </a:solidFill>
              </a:defRPr>
            </a:lvl5pPr>
            <a:lvl6pPr marL="977900" indent="-177800">
              <a:buClrTx/>
              <a:defRPr sz="1600"/>
            </a:lvl6pPr>
            <a:lvl7pPr marL="1143000" indent="-165100">
              <a:buClrTx/>
              <a:defRPr sz="1600"/>
            </a:lvl7pPr>
            <a:lvl8pPr marL="1320800" indent="-177800">
              <a:buClrTx/>
              <a:defRPr sz="1600"/>
            </a:lvl8pPr>
            <a:lvl9pPr>
              <a:defRPr sz="1600"/>
            </a:lvl9pPr>
          </a:lstStyle>
          <a:p>
            <a:pPr lvl="0"/>
            <a:r>
              <a:rPr lang="en-US"/>
              <a:t>Header</a:t>
            </a:r>
          </a:p>
          <a:p>
            <a:pPr lvl="1"/>
            <a:r>
              <a:rPr lang="en-US"/>
              <a:t>First-level</a:t>
            </a:r>
          </a:p>
        </p:txBody>
      </p:sp>
      <p:sp>
        <p:nvSpPr>
          <p:cNvPr id="8" name="Content Placeholder 5"/>
          <p:cNvSpPr>
            <a:spLocks noGrp="1"/>
          </p:cNvSpPr>
          <p:nvPr>
            <p:ph sz="quarter" idx="4" hasCustomPrompt="1"/>
          </p:nvPr>
        </p:nvSpPr>
        <p:spPr>
          <a:xfrm>
            <a:off x="7380297" y="3660136"/>
            <a:ext cx="3493918" cy="2080908"/>
          </a:xfrm>
          <a:noFill/>
        </p:spPr>
        <p:txBody>
          <a:bodyPr lIns="0" tIns="0" rIns="0" bIns="0"/>
          <a:lstStyle>
            <a:lvl1pPr marL="0" indent="0" algn="ctr">
              <a:lnSpc>
                <a:spcPct val="100000"/>
              </a:lnSpc>
              <a:spcBef>
                <a:spcPts val="1200"/>
              </a:spcBef>
              <a:buClrTx/>
              <a:buFont typeface="Arial"/>
              <a:buNone/>
              <a:defRPr sz="1800" b="1">
                <a:solidFill>
                  <a:schemeClr val="bg1"/>
                </a:solidFill>
              </a:defRPr>
            </a:lvl1pPr>
            <a:lvl2pPr marL="0" indent="0" algn="ctr">
              <a:lnSpc>
                <a:spcPct val="100000"/>
              </a:lnSpc>
              <a:spcBef>
                <a:spcPts val="1200"/>
              </a:spcBef>
              <a:buClrTx/>
              <a:buFontTx/>
              <a:buNone/>
              <a:defRPr sz="1500">
                <a:solidFill>
                  <a:schemeClr val="bg1"/>
                </a:solidFill>
              </a:defRPr>
            </a:lvl2pPr>
            <a:lvl3pPr marL="231775" indent="0">
              <a:spcBef>
                <a:spcPts val="600"/>
              </a:spcBef>
              <a:buClrTx/>
              <a:buFont typeface="Arial" panose="020B0604020202020204" pitchFamily="34" charset="0"/>
              <a:buNone/>
              <a:defRPr sz="1600">
                <a:solidFill>
                  <a:schemeClr val="bg1"/>
                </a:solidFill>
              </a:defRPr>
            </a:lvl3pPr>
            <a:lvl4pPr marL="631825" indent="-174625">
              <a:spcBef>
                <a:spcPts val="600"/>
              </a:spcBef>
              <a:buClrTx/>
              <a:buFont typeface="Arial" panose="020B0604020202020204" pitchFamily="34" charset="0"/>
              <a:buChar char="•"/>
              <a:defRPr sz="1600">
                <a:solidFill>
                  <a:schemeClr val="bg1"/>
                </a:solidFill>
              </a:defRPr>
            </a:lvl4pPr>
            <a:lvl5pPr marL="804863" indent="-173038">
              <a:spcBef>
                <a:spcPts val="600"/>
              </a:spcBef>
              <a:buClrTx/>
              <a:buFont typeface="Arial" panose="020B0604020202020204" pitchFamily="34" charset="0"/>
              <a:buChar char="–"/>
              <a:defRPr sz="1600">
                <a:solidFill>
                  <a:schemeClr val="bg1"/>
                </a:solidFill>
              </a:defRPr>
            </a:lvl5pPr>
            <a:lvl6pPr>
              <a:spcBef>
                <a:spcPts val="600"/>
              </a:spcBef>
              <a:buClrTx/>
              <a:defRPr sz="1600">
                <a:solidFill>
                  <a:schemeClr val="bg1"/>
                </a:solidFill>
              </a:defRPr>
            </a:lvl6pPr>
            <a:lvl7pPr>
              <a:spcBef>
                <a:spcPts val="600"/>
              </a:spcBef>
              <a:buClrTx/>
              <a:defRPr sz="1600">
                <a:solidFill>
                  <a:schemeClr val="bg1"/>
                </a:solidFill>
              </a:defRPr>
            </a:lvl7pPr>
            <a:lvl8pPr>
              <a:spcBef>
                <a:spcPts val="600"/>
              </a:spcBef>
              <a:buClrTx/>
              <a:defRPr sz="1600">
                <a:solidFill>
                  <a:schemeClr val="bg1"/>
                </a:solidFill>
              </a:defRPr>
            </a:lvl8pPr>
            <a:lvl9pPr>
              <a:defRPr sz="1600"/>
            </a:lvl9pPr>
          </a:lstStyle>
          <a:p>
            <a:pPr lvl="0"/>
            <a:r>
              <a:rPr lang="en-US"/>
              <a:t>Header</a:t>
            </a:r>
          </a:p>
          <a:p>
            <a:pPr lvl="1"/>
            <a:r>
              <a:rPr lang="en-US"/>
              <a:t>First-level</a:t>
            </a:r>
          </a:p>
        </p:txBody>
      </p:sp>
      <p:pic>
        <p:nvPicPr>
          <p:cNvPr id="9" name="Graphic 8">
            <a:extLst>
              <a:ext uri="{FF2B5EF4-FFF2-40B4-BE49-F238E27FC236}">
                <a16:creationId xmlns:a16="http://schemas.microsoft.com/office/drawing/2014/main" id="{5288271E-F04F-4393-9AF2-70ADFF6B5E41}"/>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34710042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oints">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5FE79D5-35B2-49F2-B15D-DA1A165F3786}"/>
              </a:ext>
            </a:extLst>
          </p:cNvPr>
          <p:cNvSpPr/>
          <p:nvPr userDrawn="1"/>
        </p:nvSpPr>
        <p:spPr>
          <a:xfrm>
            <a:off x="4062895" y="0"/>
            <a:ext cx="405815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22" name="Rectangle 21">
            <a:extLst>
              <a:ext uri="{FF2B5EF4-FFF2-40B4-BE49-F238E27FC236}">
                <a16:creationId xmlns:a16="http://schemas.microsoft.com/office/drawing/2014/main" id="{D8E8E372-A3D9-43BC-A3BE-4011C8DA5B98}"/>
              </a:ext>
            </a:extLst>
          </p:cNvPr>
          <p:cNvSpPr/>
          <p:nvPr userDrawn="1"/>
        </p:nvSpPr>
        <p:spPr>
          <a:xfrm>
            <a:off x="8121046" y="0"/>
            <a:ext cx="40709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8" name="Content Placeholder 2"/>
          <p:cNvSpPr>
            <a:spLocks noGrp="1"/>
          </p:cNvSpPr>
          <p:nvPr>
            <p:ph sz="half" idx="1" hasCustomPrompt="1"/>
          </p:nvPr>
        </p:nvSpPr>
        <p:spPr bwMode="gray">
          <a:xfrm>
            <a:off x="846991" y="3148862"/>
            <a:ext cx="2368913" cy="2592183"/>
          </a:xfrm>
        </p:spPr>
        <p:txBody>
          <a:bodyPr vert="horz" lIns="0" tIns="0" rIns="0" bIns="0" rtlCol="0">
            <a:noAutofit/>
          </a:bodyPr>
          <a:lstStyle>
            <a:lvl1pPr algn="ctr">
              <a:lnSpc>
                <a:spcPct val="100000"/>
              </a:lnSpc>
              <a:buClrTx/>
              <a:defRPr lang="en-US" sz="1800" b="1" cap="none" baseline="0" dirty="0" smtClean="0">
                <a:solidFill>
                  <a:schemeClr val="tx2"/>
                </a:solidFill>
              </a:defRPr>
            </a:lvl1pPr>
            <a:lvl2pPr marL="0" indent="0" algn="ctr">
              <a:buClrTx/>
              <a:buFontTx/>
              <a:buNone/>
              <a:defRPr lang="en-US" sz="1500" dirty="0" smtClean="0">
                <a:solidFill>
                  <a:schemeClr val="tx2"/>
                </a:solidFill>
              </a:defRPr>
            </a:lvl2pPr>
            <a:lvl3pPr marL="171450" indent="0">
              <a:buClrTx/>
              <a:buFont typeface="Arial" panose="020B0604020202020204" pitchFamily="34" charset="0"/>
              <a:buNone/>
              <a:defRPr lang="en-US" sz="1600" dirty="0" smtClean="0">
                <a:solidFill>
                  <a:schemeClr val="tx2"/>
                </a:solidFill>
              </a:defRPr>
            </a:lvl3pPr>
            <a:lvl4pPr>
              <a:buClrTx/>
              <a:defRPr lang="en-US" sz="1600" dirty="0" smtClean="0">
                <a:solidFill>
                  <a:schemeClr val="tx2"/>
                </a:solidFill>
              </a:defRPr>
            </a:lvl4pPr>
            <a:lvl5pPr>
              <a:buClrTx/>
              <a:defRPr lang="en-US" sz="1600" dirty="0">
                <a:solidFill>
                  <a:schemeClr val="tx2"/>
                </a:solidFill>
              </a:defRPr>
            </a:lvl5pPr>
            <a:lvl6pPr>
              <a:buClrTx/>
              <a:defRPr sz="1600"/>
            </a:lvl6pPr>
            <a:lvl7pPr>
              <a:buClrTx/>
              <a:defRPr sz="1600"/>
            </a:lvl7pPr>
            <a:lvl8pPr>
              <a:buClrTx/>
              <a:defRPr sz="1600"/>
            </a:lvl8pPr>
            <a:lvl9pPr>
              <a:defRPr sz="1600"/>
            </a:lvl9pPr>
          </a:lstStyle>
          <a:p>
            <a:pPr lvl="0"/>
            <a:r>
              <a:rPr lang="en-US"/>
              <a:t>Header</a:t>
            </a:r>
          </a:p>
          <a:p>
            <a:pPr lvl="1"/>
            <a:r>
              <a:rPr lang="en-US"/>
              <a:t>First-level</a:t>
            </a:r>
          </a:p>
        </p:txBody>
      </p:sp>
      <p:sp>
        <p:nvSpPr>
          <p:cNvPr id="9" name="Content Placeholder 3"/>
          <p:cNvSpPr>
            <a:spLocks noGrp="1"/>
          </p:cNvSpPr>
          <p:nvPr>
            <p:ph sz="half" idx="2" hasCustomPrompt="1"/>
          </p:nvPr>
        </p:nvSpPr>
        <p:spPr bwMode="gray">
          <a:xfrm>
            <a:off x="4907514" y="3148862"/>
            <a:ext cx="2368913" cy="2592183"/>
          </a:xfrm>
        </p:spPr>
        <p:txBody>
          <a:bodyPr vert="horz" lIns="0" tIns="0" rIns="0" bIns="0" rtlCol="0">
            <a:noAutofit/>
          </a:bodyPr>
          <a:lstStyle>
            <a:lvl1pPr algn="ctr">
              <a:lnSpc>
                <a:spcPct val="100000"/>
              </a:lnSpc>
              <a:buClrTx/>
              <a:defRPr lang="en-US" sz="1800" b="1" cap="none" baseline="0" dirty="0" smtClean="0">
                <a:solidFill>
                  <a:schemeClr val="tx2"/>
                </a:solidFill>
              </a:defRPr>
            </a:lvl1pPr>
            <a:lvl2pPr marL="0" indent="0" algn="ctr">
              <a:buClrTx/>
              <a:buFontTx/>
              <a:buNone/>
              <a:defRPr lang="en-US" sz="1500" baseline="0" dirty="0" smtClean="0">
                <a:solidFill>
                  <a:schemeClr val="tx2"/>
                </a:solidFill>
              </a:defRPr>
            </a:lvl2pPr>
            <a:lvl3pPr marL="171450" indent="0">
              <a:buClrTx/>
              <a:buFont typeface="Arial" panose="020B0604020202020204" pitchFamily="34" charset="0"/>
              <a:buNone/>
              <a:defRPr lang="en-US" sz="1600" baseline="0" dirty="0" smtClean="0">
                <a:solidFill>
                  <a:schemeClr val="tx2"/>
                </a:solidFill>
              </a:defRPr>
            </a:lvl3pPr>
            <a:lvl4pPr>
              <a:buClrTx/>
              <a:defRPr lang="en-US" sz="1600" baseline="0" dirty="0" smtClean="0">
                <a:solidFill>
                  <a:schemeClr val="tx2"/>
                </a:solidFill>
              </a:defRPr>
            </a:lvl4pPr>
            <a:lvl5pPr>
              <a:buClrTx/>
              <a:defRPr lang="en-US" sz="1600" baseline="0" dirty="0">
                <a:solidFill>
                  <a:schemeClr val="tx2"/>
                </a:solidFill>
              </a:defRPr>
            </a:lvl5pPr>
            <a:lvl6pPr>
              <a:buClrTx/>
              <a:defRPr sz="1600" baseline="0">
                <a:solidFill>
                  <a:schemeClr val="tx2"/>
                </a:solidFill>
              </a:defRPr>
            </a:lvl6pPr>
            <a:lvl7pPr>
              <a:buClrTx/>
              <a:defRPr sz="1600" baseline="0">
                <a:solidFill>
                  <a:schemeClr val="tx2"/>
                </a:solidFill>
              </a:defRPr>
            </a:lvl7pPr>
            <a:lvl8pPr>
              <a:buClrTx/>
              <a:defRPr sz="1600" baseline="0">
                <a:solidFill>
                  <a:schemeClr val="tx2"/>
                </a:solidFill>
              </a:defRPr>
            </a:lvl8pPr>
            <a:lvl9pPr>
              <a:buClrTx/>
              <a:defRPr sz="1600">
                <a:solidFill>
                  <a:schemeClr val="tx2"/>
                </a:solidFill>
              </a:defRPr>
            </a:lvl9pPr>
          </a:lstStyle>
          <a:p>
            <a:pPr lvl="0"/>
            <a:r>
              <a:rPr lang="en-US"/>
              <a:t>Header</a:t>
            </a:r>
          </a:p>
          <a:p>
            <a:pPr lvl="1"/>
            <a:r>
              <a:rPr lang="en-US"/>
              <a:t>First-level</a:t>
            </a:r>
          </a:p>
        </p:txBody>
      </p:sp>
      <p:sp>
        <p:nvSpPr>
          <p:cNvPr id="10" name="Content Placeholder 3"/>
          <p:cNvSpPr>
            <a:spLocks noGrp="1"/>
          </p:cNvSpPr>
          <p:nvPr>
            <p:ph sz="half" idx="18" hasCustomPrompt="1"/>
          </p:nvPr>
        </p:nvSpPr>
        <p:spPr bwMode="gray">
          <a:xfrm>
            <a:off x="8972065" y="3148862"/>
            <a:ext cx="2368913" cy="2592183"/>
          </a:xfrm>
        </p:spPr>
        <p:txBody>
          <a:bodyPr vert="horz" lIns="0" tIns="0" rIns="0" bIns="0" rtlCol="0">
            <a:noAutofit/>
          </a:bodyPr>
          <a:lstStyle>
            <a:lvl1pPr algn="ctr">
              <a:lnSpc>
                <a:spcPct val="100000"/>
              </a:lnSpc>
              <a:buClrTx/>
              <a:defRPr lang="en-US" sz="1800" b="1" cap="none" baseline="0" dirty="0" smtClean="0">
                <a:solidFill>
                  <a:schemeClr val="bg1"/>
                </a:solidFill>
              </a:defRPr>
            </a:lvl1pPr>
            <a:lvl2pPr marL="0" indent="0" algn="ctr">
              <a:buClrTx/>
              <a:buFontTx/>
              <a:buNone/>
              <a:defRPr lang="en-US" sz="1500" dirty="0" smtClean="0">
                <a:solidFill>
                  <a:schemeClr val="bg1"/>
                </a:solidFill>
              </a:defRPr>
            </a:lvl2pPr>
            <a:lvl3pPr marL="171450" indent="0">
              <a:buClrTx/>
              <a:buFont typeface="Arial" panose="020B0604020202020204" pitchFamily="34" charset="0"/>
              <a:buNone/>
              <a:defRPr lang="en-US" sz="1600" baseline="0" dirty="0" smtClean="0">
                <a:solidFill>
                  <a:schemeClr val="bg1"/>
                </a:solidFill>
              </a:defRPr>
            </a:lvl3pPr>
            <a:lvl4pPr>
              <a:buClrTx/>
              <a:defRPr lang="en-US" sz="1600" baseline="0" dirty="0" smtClean="0">
                <a:solidFill>
                  <a:schemeClr val="bg1"/>
                </a:solidFill>
              </a:defRPr>
            </a:lvl4pPr>
            <a:lvl5pPr>
              <a:buClrTx/>
              <a:defRPr lang="en-US" sz="1600" baseline="0" dirty="0">
                <a:solidFill>
                  <a:schemeClr val="bg1"/>
                </a:solidFill>
              </a:defRPr>
            </a:lvl5pPr>
            <a:lvl6pPr>
              <a:buClrTx/>
              <a:defRPr sz="1600" baseline="0">
                <a:solidFill>
                  <a:schemeClr val="bg1"/>
                </a:solidFill>
              </a:defRPr>
            </a:lvl6pPr>
            <a:lvl7pPr>
              <a:buClrTx/>
              <a:defRPr sz="1600">
                <a:solidFill>
                  <a:schemeClr val="bg1"/>
                </a:solidFill>
              </a:defRPr>
            </a:lvl7pPr>
            <a:lvl8pPr>
              <a:buClrTx/>
              <a:defRPr sz="1600" baseline="0">
                <a:solidFill>
                  <a:schemeClr val="bg1"/>
                </a:solidFill>
              </a:defRPr>
            </a:lvl8pPr>
            <a:lvl9pPr>
              <a:buClrTx/>
              <a:defRPr sz="1600">
                <a:solidFill>
                  <a:schemeClr val="bg1"/>
                </a:solidFill>
              </a:defRPr>
            </a:lvl9pPr>
          </a:lstStyle>
          <a:p>
            <a:pPr lvl="0"/>
            <a:r>
              <a:rPr lang="en-US"/>
              <a:t>Header</a:t>
            </a:r>
          </a:p>
          <a:p>
            <a:pPr lvl="1"/>
            <a:r>
              <a:rPr lang="en-US"/>
              <a:t>First-level</a:t>
            </a:r>
          </a:p>
        </p:txBody>
      </p:sp>
      <p:pic>
        <p:nvPicPr>
          <p:cNvPr id="11" name="Graphic 10">
            <a:extLst>
              <a:ext uri="{FF2B5EF4-FFF2-40B4-BE49-F238E27FC236}">
                <a16:creationId xmlns:a16="http://schemas.microsoft.com/office/drawing/2014/main" id="{17FEF549-AD99-4D0F-B266-B1130A191A91}"/>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2617441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a:t>Click to add title </a:t>
            </a:r>
            <a:br>
              <a:rPr lang="en-US"/>
            </a:br>
            <a:r>
              <a:rPr lang="en-US"/>
              <a:t>for image and text slide</a:t>
            </a:r>
          </a:p>
        </p:txBody>
      </p:sp>
      <p:sp>
        <p:nvSpPr>
          <p:cNvPr id="6" name="Content Placeholder 2"/>
          <p:cNvSpPr>
            <a:spLocks noGrp="1"/>
          </p:cNvSpPr>
          <p:nvPr>
            <p:ph idx="1" hasCustomPrompt="1"/>
          </p:nvPr>
        </p:nvSpPr>
        <p:spPr bwMode="gray">
          <a:xfrm>
            <a:off x="557929" y="1765300"/>
            <a:ext cx="4884168" cy="3977640"/>
          </a:xfrm>
        </p:spPr>
        <p:txBody>
          <a:bodyPr/>
          <a:lstStyle>
            <a:lvl1pPr>
              <a:defRPr cap="none" baseline="0">
                <a:solidFill>
                  <a:schemeClr val="tx2"/>
                </a:solidFill>
              </a:defRPr>
            </a:lvl1pPr>
            <a:lvl2pPr>
              <a:defRPr baseline="0">
                <a:solidFill>
                  <a:schemeClr val="tx2"/>
                </a:solidFill>
              </a:defRPr>
            </a:lvl2pPr>
            <a:lvl3pPr>
              <a:defRPr>
                <a:solidFill>
                  <a:schemeClr val="tx2"/>
                </a:solidFill>
              </a:defRPr>
            </a:lvl3pPr>
            <a:lvl4pPr>
              <a:defRPr>
                <a:solidFill>
                  <a:schemeClr val="tx2"/>
                </a:solidFill>
              </a:defRPr>
            </a:lvl4pPr>
            <a:lvl5pPr>
              <a:defRPr baseline="0">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a:br>
            <a:r>
              <a:rPr lang="en-US"/>
              <a:t>IMAGE</a:t>
            </a:r>
            <a:br>
              <a:rPr lang="en-US"/>
            </a:br>
            <a:br>
              <a:rPr lang="en-US"/>
            </a:br>
            <a:br>
              <a:rPr lang="en-US"/>
            </a:br>
            <a:endParaRPr lang="en-US"/>
          </a:p>
        </p:txBody>
      </p:sp>
    </p:spTree>
    <p:extLst>
      <p:ext uri="{BB962C8B-B14F-4D97-AF65-F5344CB8AC3E}">
        <p14:creationId xmlns:p14="http://schemas.microsoft.com/office/powerpoint/2010/main" val="2088383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a:br>
            <a:r>
              <a:rPr lang="en-US"/>
              <a:t>IMAGE</a:t>
            </a:r>
            <a:br>
              <a:rPr lang="en-US"/>
            </a:br>
            <a:br>
              <a:rPr lang="en-US"/>
            </a:br>
            <a:br>
              <a:rPr lang="en-US"/>
            </a:br>
            <a:endParaRPr lang="en-US"/>
          </a:p>
        </p:txBody>
      </p:sp>
      <p:sp>
        <p:nvSpPr>
          <p:cNvPr id="2" name="Title 1"/>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a:t>Click to add title </a:t>
            </a:r>
            <a:br>
              <a:rPr lang="en-US"/>
            </a:br>
            <a:r>
              <a:rPr lang="en-US"/>
              <a:t>for image and text slide</a:t>
            </a:r>
          </a:p>
        </p:txBody>
      </p:sp>
      <p:sp>
        <p:nvSpPr>
          <p:cNvPr id="6" name="Content Placeholder 2"/>
          <p:cNvSpPr>
            <a:spLocks noGrp="1"/>
          </p:cNvSpPr>
          <p:nvPr>
            <p:ph idx="1" hasCustomPrompt="1"/>
          </p:nvPr>
        </p:nvSpPr>
        <p:spPr bwMode="gray">
          <a:xfrm>
            <a:off x="6740693" y="1765300"/>
            <a:ext cx="4884168" cy="3977640"/>
          </a:xfrm>
        </p:spPr>
        <p:txBody>
          <a:bodyPr/>
          <a:lstStyle>
            <a:lvl1pPr>
              <a:buClrTx/>
              <a:defRPr cap="none" baseline="0">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vl6pPr>
              <a:buClrTx/>
              <a:defRPr/>
            </a:lvl6pPr>
            <a:lvl7pPr>
              <a:buClrTx/>
              <a:defRPr/>
            </a:lvl7pPr>
            <a:lvl8pPr>
              <a:buClrTx/>
              <a:defRPr/>
            </a:lvl8pPr>
            <a:lvl9pPr>
              <a:buClrTx/>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100824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65556A-4750-4918-8807-840D193A74A3}" type="datetime1">
              <a:rPr lang="en-US" smtClean="0"/>
              <a:t>3/19/2024</a:t>
            </a:fld>
            <a:endParaRPr lang="en-US"/>
          </a:p>
        </p:txBody>
      </p:sp>
      <p:sp>
        <p:nvSpPr>
          <p:cNvPr id="8" name="Footer Placeholder 7"/>
          <p:cNvSpPr>
            <a:spLocks noGrp="1"/>
          </p:cNvSpPr>
          <p:nvPr>
            <p:ph type="ftr" sz="quarter" idx="11"/>
          </p:nvPr>
        </p:nvSpPr>
        <p:spPr/>
        <p:txBody>
          <a:bodyPr/>
          <a:lstStyle/>
          <a:p>
            <a:r>
              <a:rPr lang="en-US"/>
              <a:t>Sacramento County Health Authority Commission</a:t>
            </a:r>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nfographic R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139F72-CEC0-495F-8477-192D60A880E2}"/>
              </a:ext>
            </a:extLst>
          </p:cNvPr>
          <p:cNvSpPr/>
          <p:nvPr userDrawn="1"/>
        </p:nvSpPr>
        <p:spPr>
          <a:xfrm>
            <a:off x="6096000" y="0"/>
            <a:ext cx="6096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2" name="Title 1"/>
          <p:cNvSpPr>
            <a:spLocks noGrp="1"/>
          </p:cNvSpPr>
          <p:nvPr>
            <p:ph type="title" hasCustomPrompt="1"/>
          </p:nvPr>
        </p:nvSpPr>
        <p:spPr>
          <a:xfrm>
            <a:off x="557929" y="530351"/>
            <a:ext cx="4884168" cy="713232"/>
          </a:xfrm>
        </p:spPr>
        <p:txBody>
          <a:bodyPr/>
          <a:lstStyle>
            <a:lvl1pPr>
              <a:defRPr>
                <a:solidFill>
                  <a:schemeClr val="tx2"/>
                </a:solidFill>
              </a:defRPr>
            </a:lvl1pPr>
          </a:lstStyle>
          <a:p>
            <a:r>
              <a:rPr lang="en-US"/>
              <a:t>Click to add title for text and infographic</a:t>
            </a:r>
          </a:p>
        </p:txBody>
      </p:sp>
      <p:sp>
        <p:nvSpPr>
          <p:cNvPr id="6" name="Content Placeholder 2"/>
          <p:cNvSpPr>
            <a:spLocks noGrp="1"/>
          </p:cNvSpPr>
          <p:nvPr>
            <p:ph idx="1" hasCustomPrompt="1"/>
          </p:nvPr>
        </p:nvSpPr>
        <p:spPr bwMode="gray">
          <a:xfrm>
            <a:off x="557929" y="1767532"/>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pic>
        <p:nvPicPr>
          <p:cNvPr id="7" name="Graphic 6">
            <a:extLst>
              <a:ext uri="{FF2B5EF4-FFF2-40B4-BE49-F238E27FC236}">
                <a16:creationId xmlns:a16="http://schemas.microsoft.com/office/drawing/2014/main" id="{029A6FBD-7330-43FE-8D98-154D3BA59EA6}"/>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3915199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nfograph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33589" y="530351"/>
            <a:ext cx="4884168" cy="713232"/>
          </a:xfrm>
        </p:spPr>
        <p:txBody>
          <a:bodyPr/>
          <a:lstStyle>
            <a:lvl1pPr>
              <a:defRPr>
                <a:solidFill>
                  <a:schemeClr val="tx2"/>
                </a:solidFill>
              </a:defRPr>
            </a:lvl1pPr>
          </a:lstStyle>
          <a:p>
            <a:r>
              <a:rPr lang="en-US"/>
              <a:t>Click to add title for text and infographic</a:t>
            </a:r>
          </a:p>
        </p:txBody>
      </p:sp>
      <p:sp>
        <p:nvSpPr>
          <p:cNvPr id="6" name="Content Placeholder 2"/>
          <p:cNvSpPr>
            <a:spLocks noGrp="1"/>
          </p:cNvSpPr>
          <p:nvPr>
            <p:ph idx="1" hasCustomPrompt="1"/>
          </p:nvPr>
        </p:nvSpPr>
        <p:spPr bwMode="gray">
          <a:xfrm>
            <a:off x="6740693" y="1765300"/>
            <a:ext cx="4884168" cy="3977640"/>
          </a:xfrm>
        </p:spPr>
        <p:txBody>
          <a:bodyPr/>
          <a:lstStyle>
            <a:lvl1pPr>
              <a:defRPr cap="none" baseline="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lvl6pPr>
            <a:lvl7pPr>
              <a:defRPr/>
            </a:lvl7pPr>
            <a:lvl8pPr>
              <a:defRPr/>
            </a:lvl8pPr>
            <a:lvl9pPr>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7" name="Rectangle 6">
            <a:extLst>
              <a:ext uri="{FF2B5EF4-FFF2-40B4-BE49-F238E27FC236}">
                <a16:creationId xmlns:a16="http://schemas.microsoft.com/office/drawing/2014/main" id="{65139F72-CEC0-495F-8477-192D60A880E2}"/>
              </a:ext>
            </a:extLst>
          </p:cNvPr>
          <p:cNvSpPr/>
          <p:nvPr userDrawn="1"/>
        </p:nvSpPr>
        <p:spPr>
          <a:xfrm>
            <a:off x="-1" y="0"/>
            <a:ext cx="6096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10" name="Content Placeholder 8">
            <a:extLst>
              <a:ext uri="{FF2B5EF4-FFF2-40B4-BE49-F238E27FC236}">
                <a16:creationId xmlns:a16="http://schemas.microsoft.com/office/drawing/2014/main" id="{935A177A-64AC-49B1-9D97-25A4DB841CAD}"/>
              </a:ext>
            </a:extLst>
          </p:cNvPr>
          <p:cNvSpPr txBox="1">
            <a:spLocks/>
          </p:cNvSpPr>
          <p:nvPr userDrawn="1"/>
        </p:nvSpPr>
        <p:spPr>
          <a:xfrm>
            <a:off x="557930" y="6376946"/>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a:solidFill>
                <a:schemeClr val="bg1"/>
              </a:solidFill>
              <a:latin typeface="+mn-lt"/>
              <a:ea typeface="Open Sans" panose="020B0606030504020204" pitchFamily="34" charset="0"/>
              <a:cs typeface="Arial" panose="020B0604020202020204" pitchFamily="34" charset="0"/>
            </a:endParaRPr>
          </a:p>
        </p:txBody>
      </p:sp>
      <p:sp>
        <p:nvSpPr>
          <p:cNvPr id="11" name="Content Placeholder 8">
            <a:extLst>
              <a:ext uri="{FF2B5EF4-FFF2-40B4-BE49-F238E27FC236}">
                <a16:creationId xmlns:a16="http://schemas.microsoft.com/office/drawing/2014/main" id="{F35D44D1-CF2C-4331-B380-083F7ABF73CB}"/>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800" b="0" i="0" kern="1200">
                <a:solidFill>
                  <a:schemeClr val="bg1"/>
                </a:solidFill>
                <a:latin typeface="+mn-lt"/>
                <a:ea typeface="+mn-ea"/>
                <a:cs typeface="Arial" panose="020B0604020202020204" pitchFamily="34" charset="0"/>
              </a:rPr>
              <a:t>©2021 Aetna Inc.</a:t>
            </a:r>
          </a:p>
        </p:txBody>
      </p:sp>
    </p:spTree>
    <p:extLst>
      <p:ext uri="{BB962C8B-B14F-4D97-AF65-F5344CB8AC3E}">
        <p14:creationId xmlns:p14="http://schemas.microsoft.com/office/powerpoint/2010/main" val="1200479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or high impact with imag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12697E3D-9970-40A4-9967-1A38ED528B30}"/>
              </a:ext>
            </a:extLst>
          </p:cNvPr>
          <p:cNvSpPr>
            <a:spLocks noGrp="1"/>
          </p:cNvSpPr>
          <p:nvPr>
            <p:ph type="pic" sz="quarter" idx="16" hasCustomPrompt="1"/>
          </p:nvPr>
        </p:nvSpPr>
        <p:spPr>
          <a:xfrm>
            <a:off x="6096000" y="0"/>
            <a:ext cx="6096001" cy="6858000"/>
          </a:xfrm>
          <a:prstGeom prst="rect">
            <a:avLst/>
          </a:prstGeom>
          <a:solidFill>
            <a:schemeClr val="bg1">
              <a:lumMod val="85000"/>
            </a:schemeClr>
          </a:solidFill>
        </p:spPr>
        <p:txBody>
          <a:bodyPr anchor="ctr"/>
          <a:lstStyle>
            <a:lvl1pPr algn="ctr">
              <a:spcBef>
                <a:spcPts val="0"/>
              </a:spcBef>
              <a:spcAft>
                <a:spcPts val="0"/>
              </a:spcAft>
              <a:defRPr sz="6600" b="1">
                <a:solidFill>
                  <a:schemeClr val="bg2"/>
                </a:solidFill>
              </a:defRPr>
            </a:lvl1pPr>
          </a:lstStyle>
          <a:p>
            <a:br>
              <a:rPr lang="en-US"/>
            </a:br>
            <a:r>
              <a:rPr lang="en-US"/>
              <a:t>IMAGE</a:t>
            </a:r>
            <a:br>
              <a:rPr lang="en-US"/>
            </a:br>
            <a:br>
              <a:rPr lang="en-US"/>
            </a:br>
            <a:br>
              <a:rPr lang="en-US"/>
            </a:br>
            <a:endParaRPr lang="en-US"/>
          </a:p>
        </p:txBody>
      </p:sp>
      <p:sp>
        <p:nvSpPr>
          <p:cNvPr id="2" name="Title 1"/>
          <p:cNvSpPr>
            <a:spLocks noGrp="1"/>
          </p:cNvSpPr>
          <p:nvPr>
            <p:ph type="title" hasCustomPrompt="1"/>
          </p:nvPr>
        </p:nvSpPr>
        <p:spPr>
          <a:xfrm>
            <a:off x="557929" y="1764792"/>
            <a:ext cx="4435995" cy="1463040"/>
          </a:xfrm>
        </p:spPr>
        <p:txBody>
          <a:bodyPr rIns="0"/>
          <a:lstStyle>
            <a:lvl1pPr>
              <a:defRPr>
                <a:solidFill>
                  <a:schemeClr val="tx2"/>
                </a:solidFill>
              </a:defRPr>
            </a:lvl1pPr>
          </a:lstStyle>
          <a:p>
            <a:r>
              <a:rPr lang="en-US"/>
              <a:t>Click to add quote with image. Image should reflect the content of the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557929" y="3590383"/>
            <a:ext cx="4573191" cy="161925"/>
          </a:xfrm>
          <a:prstGeom prst="rect">
            <a:avLst/>
          </a:prstGeom>
          <a:noFill/>
        </p:spPr>
        <p:txBody>
          <a:bodyPr>
            <a:noAutofit/>
          </a:bodyPr>
          <a:lstStyle>
            <a:lvl1pPr>
              <a:defRPr sz="1300" cap="all" baseline="0">
                <a:solidFill>
                  <a:schemeClr val="tx2"/>
                </a:solidFill>
              </a:defRPr>
            </a:lvl1pPr>
          </a:lstStyle>
          <a:p>
            <a:pPr lvl="0"/>
            <a:r>
              <a:rPr lang="en-US"/>
              <a:t>click to add AUTHOR</a:t>
            </a:r>
          </a:p>
        </p:txBody>
      </p:sp>
    </p:spTree>
    <p:extLst>
      <p:ext uri="{BB962C8B-B14F-4D97-AF65-F5344CB8AC3E}">
        <p14:creationId xmlns:p14="http://schemas.microsoft.com/office/powerpoint/2010/main" val="1158728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or high imp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12868" y="2180108"/>
            <a:ext cx="7170763" cy="1463040"/>
          </a:xfrm>
        </p:spPr>
        <p:txBody>
          <a:bodyPr rIns="0"/>
          <a:lstStyle>
            <a:lvl1pPr>
              <a:defRPr>
                <a:solidFill>
                  <a:schemeClr val="tx2"/>
                </a:solidFill>
              </a:defRPr>
            </a:lvl1pPr>
          </a:lstStyle>
          <a:p>
            <a:r>
              <a:rPr lang="en-US"/>
              <a:t>Click to add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2512867" y="4020922"/>
            <a:ext cx="4573191" cy="161925"/>
          </a:xfrm>
          <a:prstGeom prst="rect">
            <a:avLst/>
          </a:prstGeom>
          <a:noFill/>
        </p:spPr>
        <p:txBody>
          <a:bodyPr>
            <a:noAutofit/>
          </a:bodyPr>
          <a:lstStyle>
            <a:lvl1pPr>
              <a:defRPr sz="1300" cap="all" baseline="0">
                <a:solidFill>
                  <a:schemeClr val="tx2"/>
                </a:solidFill>
              </a:defRPr>
            </a:lvl1pPr>
          </a:lstStyle>
          <a:p>
            <a:pPr lvl="0"/>
            <a:r>
              <a:rPr lang="en-US"/>
              <a:t>click to add AUTHOR</a:t>
            </a:r>
          </a:p>
        </p:txBody>
      </p:sp>
    </p:spTree>
    <p:extLst>
      <p:ext uri="{BB962C8B-B14F-4D97-AF65-F5344CB8AC3E}">
        <p14:creationId xmlns:p14="http://schemas.microsoft.com/office/powerpoint/2010/main" val="35189284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or high impact on 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139F72-CEC0-495F-8477-192D60A880E2}"/>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5" name="Content Placeholder 8">
            <a:extLst>
              <a:ext uri="{FF2B5EF4-FFF2-40B4-BE49-F238E27FC236}">
                <a16:creationId xmlns:a16="http://schemas.microsoft.com/office/drawing/2014/main" id="{935A177A-64AC-49B1-9D97-25A4DB841CAD}"/>
              </a:ext>
            </a:extLst>
          </p:cNvPr>
          <p:cNvSpPr txBox="1">
            <a:spLocks/>
          </p:cNvSpPr>
          <p:nvPr userDrawn="1"/>
        </p:nvSpPr>
        <p:spPr>
          <a:xfrm>
            <a:off x="557930" y="6376946"/>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a:solidFill>
                <a:schemeClr val="bg1"/>
              </a:solidFill>
              <a:latin typeface="+mn-lt"/>
              <a:ea typeface="Open Sans" panose="020B0606030504020204" pitchFamily="34" charset="0"/>
              <a:cs typeface="Arial" panose="020B0604020202020204" pitchFamily="34" charset="0"/>
            </a:endParaRPr>
          </a:p>
        </p:txBody>
      </p:sp>
      <p:sp>
        <p:nvSpPr>
          <p:cNvPr id="6" name="Content Placeholder 8">
            <a:extLst>
              <a:ext uri="{FF2B5EF4-FFF2-40B4-BE49-F238E27FC236}">
                <a16:creationId xmlns:a16="http://schemas.microsoft.com/office/drawing/2014/main" id="{F35D44D1-CF2C-4331-B380-083F7ABF73CB}"/>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800" b="0" i="0" kern="1200">
                <a:solidFill>
                  <a:schemeClr val="bg1"/>
                </a:solidFill>
                <a:latin typeface="+mn-lt"/>
                <a:ea typeface="+mn-ea"/>
                <a:cs typeface="Arial" panose="020B0604020202020204" pitchFamily="34" charset="0"/>
              </a:rPr>
              <a:t>©2021 Aetna Inc.</a:t>
            </a:r>
          </a:p>
        </p:txBody>
      </p:sp>
      <p:sp>
        <p:nvSpPr>
          <p:cNvPr id="2" name="Title 1"/>
          <p:cNvSpPr>
            <a:spLocks noGrp="1"/>
          </p:cNvSpPr>
          <p:nvPr>
            <p:ph type="title" hasCustomPrompt="1"/>
          </p:nvPr>
        </p:nvSpPr>
        <p:spPr>
          <a:xfrm>
            <a:off x="2512868" y="2180108"/>
            <a:ext cx="7170763" cy="1463040"/>
          </a:xfrm>
        </p:spPr>
        <p:txBody>
          <a:bodyPr rIns="0"/>
          <a:lstStyle>
            <a:lvl1pPr>
              <a:defRPr>
                <a:solidFill>
                  <a:schemeClr val="bg1"/>
                </a:solidFill>
              </a:defRPr>
            </a:lvl1pPr>
          </a:lstStyle>
          <a:p>
            <a:r>
              <a:rPr lang="en-US"/>
              <a:t>Click to add quote.</a:t>
            </a:r>
          </a:p>
        </p:txBody>
      </p:sp>
      <p:sp>
        <p:nvSpPr>
          <p:cNvPr id="7" name="Text Placeholder 7">
            <a:extLst>
              <a:ext uri="{FF2B5EF4-FFF2-40B4-BE49-F238E27FC236}">
                <a16:creationId xmlns:a16="http://schemas.microsoft.com/office/drawing/2014/main" id="{9B722800-BF6A-4FA2-8F5B-598FB160C2FB}"/>
              </a:ext>
            </a:extLst>
          </p:cNvPr>
          <p:cNvSpPr>
            <a:spLocks noGrp="1"/>
          </p:cNvSpPr>
          <p:nvPr>
            <p:ph type="body" sz="quarter" idx="13" hasCustomPrompt="1"/>
          </p:nvPr>
        </p:nvSpPr>
        <p:spPr>
          <a:xfrm>
            <a:off x="2512867" y="4020922"/>
            <a:ext cx="4573191" cy="161925"/>
          </a:xfrm>
          <a:prstGeom prst="rect">
            <a:avLst/>
          </a:prstGeom>
          <a:noFill/>
        </p:spPr>
        <p:txBody>
          <a:bodyPr>
            <a:noAutofit/>
          </a:bodyPr>
          <a:lstStyle>
            <a:lvl1pPr>
              <a:defRPr sz="1400" cap="all" baseline="0">
                <a:solidFill>
                  <a:schemeClr val="bg1"/>
                </a:solidFill>
              </a:defRPr>
            </a:lvl1pPr>
          </a:lstStyle>
          <a:p>
            <a:pPr lvl="0"/>
            <a:r>
              <a:rPr lang="en-US"/>
              <a:t>click to add AUTHOR</a:t>
            </a:r>
          </a:p>
        </p:txBody>
      </p:sp>
      <p:pic>
        <p:nvPicPr>
          <p:cNvPr id="8" name="Graphic 7">
            <a:extLst>
              <a:ext uri="{FF2B5EF4-FFF2-40B4-BE49-F238E27FC236}">
                <a16:creationId xmlns:a16="http://schemas.microsoft.com/office/drawing/2014/main" id="{C0BE80CC-66D6-4E19-ACEB-E2DAC33DF769}"/>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3239223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26871"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Next steps</a:t>
            </a:r>
          </a:p>
        </p:txBody>
      </p:sp>
      <p:sp>
        <p:nvSpPr>
          <p:cNvPr id="11" name="Content Placeholder 2"/>
          <p:cNvSpPr>
            <a:spLocks noGrp="1"/>
          </p:cNvSpPr>
          <p:nvPr>
            <p:ph sz="half" idx="1" hasCustomPrompt="1"/>
          </p:nvPr>
        </p:nvSpPr>
        <p:spPr bwMode="gray">
          <a:xfrm>
            <a:off x="1970635" y="2110424"/>
            <a:ext cx="2506109" cy="3630620"/>
          </a:xfrm>
        </p:spPr>
        <p:txBody>
          <a:bodyPr vert="horz" lIns="0" tIns="0" rIns="0" bIns="0" rtlCol="0">
            <a:noAutofit/>
          </a:bodyPr>
          <a:lstStyle>
            <a:lvl1pPr algn="ctr">
              <a:buClrTx/>
              <a:defRPr lang="en-US" sz="3200" b="1" cap="none" baseline="0" dirty="0" smtClean="0">
                <a:solidFill>
                  <a:schemeClr val="accent2"/>
                </a:solidFill>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tabLst/>
              <a:defRPr/>
            </a:lvl9pPr>
          </a:lstStyle>
          <a:p>
            <a:pPr lvl="0"/>
            <a:r>
              <a:rPr lang="en-US"/>
              <a:t>1</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p:txBody>
      </p:sp>
      <p:sp>
        <p:nvSpPr>
          <p:cNvPr id="6" name="Content Placeholder 2"/>
          <p:cNvSpPr>
            <a:spLocks noGrp="1"/>
          </p:cNvSpPr>
          <p:nvPr>
            <p:ph sz="half" idx="10" hasCustomPrompt="1"/>
          </p:nvPr>
        </p:nvSpPr>
        <p:spPr bwMode="gray">
          <a:xfrm>
            <a:off x="4820143" y="2110424"/>
            <a:ext cx="2506109" cy="3630620"/>
          </a:xfrm>
        </p:spPr>
        <p:txBody>
          <a:bodyPr vert="horz" lIns="0" tIns="0" rIns="0" bIns="0" rtlCol="0">
            <a:noAutofit/>
          </a:bodyPr>
          <a:lstStyle>
            <a:lvl1pPr algn="ctr">
              <a:buClrTx/>
              <a:defRPr lang="en-US" sz="3200" b="1" cap="none" baseline="0" dirty="0" smtClean="0">
                <a:solidFill>
                  <a:schemeClr val="accent2"/>
                </a:solidFill>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tabLst/>
              <a:defRPr/>
            </a:lvl9pPr>
          </a:lstStyle>
          <a:p>
            <a:pPr lvl="0"/>
            <a:r>
              <a:rPr lang="en-US"/>
              <a:t>2</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p:txBody>
      </p:sp>
      <p:sp>
        <p:nvSpPr>
          <p:cNvPr id="7" name="Content Placeholder 2"/>
          <p:cNvSpPr>
            <a:spLocks noGrp="1"/>
          </p:cNvSpPr>
          <p:nvPr>
            <p:ph sz="half" idx="11" hasCustomPrompt="1"/>
          </p:nvPr>
        </p:nvSpPr>
        <p:spPr bwMode="gray">
          <a:xfrm>
            <a:off x="7664668" y="2110424"/>
            <a:ext cx="2506109" cy="3630620"/>
          </a:xfrm>
        </p:spPr>
        <p:txBody>
          <a:bodyPr vert="horz" lIns="0" tIns="0" rIns="0" bIns="0" rtlCol="0">
            <a:noAutofit/>
          </a:bodyPr>
          <a:lstStyle>
            <a:lvl1pPr algn="ctr">
              <a:buClrTx/>
              <a:defRPr lang="en-US" sz="3200" b="1" cap="none" baseline="0" dirty="0" smtClean="0">
                <a:solidFill>
                  <a:schemeClr val="accent2"/>
                </a:solidFill>
              </a:defRPr>
            </a:lvl1pPr>
            <a:lvl2pPr marL="0" indent="0" algn="ctr">
              <a:spcBef>
                <a:spcPts val="4200"/>
              </a:spcBef>
              <a:buClrTx/>
              <a:buNone/>
              <a:defRPr lang="en-US" sz="1300" dirty="0" smtClean="0">
                <a:solidFill>
                  <a:schemeClr val="tx2"/>
                </a:solidFill>
              </a:defRPr>
            </a:lvl2pPr>
            <a:lvl3pPr marL="174625" indent="-174625" algn="l">
              <a:spcBef>
                <a:spcPts val="1200"/>
              </a:spcBef>
              <a:buClrTx/>
              <a:buFont typeface="Arial" panose="020B0604020202020204" pitchFamily="34" charset="0"/>
              <a:buChar char="•"/>
              <a:defRPr lang="en-US" sz="1300" baseline="0" dirty="0" smtClean="0">
                <a:solidFill>
                  <a:schemeClr val="tx2"/>
                </a:solidFill>
              </a:defRPr>
            </a:lvl3pPr>
            <a:lvl4pPr marL="347663" indent="-173038" algn="l">
              <a:buClrTx/>
              <a:buFont typeface="Arial" panose="020B0604020202020204" pitchFamily="34" charset="0"/>
              <a:buChar char="–"/>
              <a:defRPr lang="en-US" sz="1300" baseline="0" dirty="0" smtClean="0">
                <a:solidFill>
                  <a:schemeClr val="tx2"/>
                </a:solidFill>
              </a:defRPr>
            </a:lvl4pPr>
            <a:lvl5pPr marL="511175" indent="-163513" algn="l">
              <a:buClrTx/>
              <a:buFont typeface="Arial" panose="020B0604020202020204" pitchFamily="34" charset="0"/>
              <a:buChar char="•"/>
              <a:defRPr lang="en-US" sz="1300" dirty="0">
                <a:solidFill>
                  <a:schemeClr val="tx2"/>
                </a:solidFill>
              </a:defRPr>
            </a:lvl5pPr>
            <a:lvl6pPr marL="685800" indent="-174625" algn="l">
              <a:buClrTx/>
              <a:buFont typeface="Arial" panose="020B0604020202020204" pitchFamily="34" charset="0"/>
              <a:buChar char="–"/>
              <a:defRPr sz="1300" baseline="0">
                <a:solidFill>
                  <a:schemeClr val="tx2"/>
                </a:solidFill>
              </a:defRPr>
            </a:lvl6pPr>
            <a:lvl7pPr marL="860425" indent="-173038" algn="l">
              <a:buClrTx/>
              <a:buFont typeface="Arial" panose="020B0604020202020204" pitchFamily="34" charset="0"/>
              <a:buChar char="•"/>
              <a:defRPr sz="1300"/>
            </a:lvl7pPr>
            <a:lvl8pPr marL="1031875" indent="-171450" algn="l">
              <a:buClrTx/>
              <a:buFont typeface="Arial" panose="020B0604020202020204" pitchFamily="34" charset="0"/>
              <a:buChar char="–"/>
              <a:defRPr sz="1300"/>
            </a:lvl8pPr>
            <a:lvl9pPr marL="1203325" indent="-171450" algn="l">
              <a:buClrTx/>
              <a:buFont typeface="Arial" panose="020B0604020202020204" pitchFamily="34" charset="0"/>
              <a:buChar char="•"/>
              <a:tabLst/>
              <a:defRPr/>
            </a:lvl9pPr>
          </a:lstStyle>
          <a:p>
            <a:pPr lvl="0"/>
            <a:r>
              <a:rPr lang="en-US"/>
              <a:t>3</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p:txBody>
      </p:sp>
    </p:spTree>
    <p:extLst>
      <p:ext uri="{BB962C8B-B14F-4D97-AF65-F5344CB8AC3E}">
        <p14:creationId xmlns:p14="http://schemas.microsoft.com/office/powerpoint/2010/main" val="26951082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5AEC46-6D54-4EEC-956E-3477AF6588BC}"/>
              </a:ext>
            </a:extLst>
          </p:cNvPr>
          <p:cNvSpPr txBox="1"/>
          <p:nvPr userDrawn="1"/>
        </p:nvSpPr>
        <p:spPr>
          <a:xfrm>
            <a:off x="528777" y="416158"/>
            <a:ext cx="4089993" cy="710619"/>
          </a:xfrm>
          <a:prstGeom prst="rect">
            <a:avLst/>
          </a:prstGeom>
          <a:noFill/>
        </p:spPr>
        <p:txBody>
          <a:bodyPr wrap="square" lIns="0" tIns="0" rIns="0" bIns="0" rtlCol="0">
            <a:noAutofit/>
          </a:bodyPr>
          <a:lstStyle/>
          <a:p>
            <a:pPr marL="0" marR="0" indent="0" algn="l" defTabSz="456758" rtl="0" eaLnBrk="1" fontAlgn="base" latinLnBrk="0" hangingPunct="1">
              <a:lnSpc>
                <a:spcPct val="100000"/>
              </a:lnSpc>
              <a:spcBef>
                <a:spcPts val="1200"/>
              </a:spcBef>
              <a:spcAft>
                <a:spcPts val="0"/>
              </a:spcAft>
              <a:buClrTx/>
              <a:buSzTx/>
              <a:buFontTx/>
              <a:buNone/>
              <a:tabLst/>
            </a:pPr>
            <a:r>
              <a:rPr lang="en-US" sz="4800" b="1">
                <a:solidFill>
                  <a:schemeClr val="accent6"/>
                </a:solidFill>
                <a:latin typeface="+mn-lt"/>
                <a:cs typeface="Arial" panose="020B0604020202020204" pitchFamily="34" charset="0"/>
              </a:rPr>
              <a:t>In closing</a:t>
            </a:r>
          </a:p>
        </p:txBody>
      </p:sp>
      <p:sp>
        <p:nvSpPr>
          <p:cNvPr id="12" name="Content Placeholder 2"/>
          <p:cNvSpPr>
            <a:spLocks noGrp="1"/>
          </p:cNvSpPr>
          <p:nvPr>
            <p:ph idx="1" hasCustomPrompt="1"/>
          </p:nvPr>
        </p:nvSpPr>
        <p:spPr bwMode="gray">
          <a:xfrm>
            <a:off x="557929" y="1767532"/>
            <a:ext cx="8588453" cy="3977640"/>
          </a:xfrm>
        </p:spPr>
        <p:txBody>
          <a:bodyPr/>
          <a:lstStyle>
            <a:lvl1pPr>
              <a:lnSpc>
                <a:spcPct val="100000"/>
              </a:lnSpc>
              <a:buClrTx/>
              <a:defRPr sz="1800" b="1" cap="none" baseline="0">
                <a:solidFill>
                  <a:schemeClr val="tx2"/>
                </a:solidFill>
              </a:defRPr>
            </a:lvl1pPr>
            <a:lvl2pPr marL="0" indent="0">
              <a:buClrTx/>
              <a:buFontTx/>
              <a:buNone/>
              <a:defRPr baseline="0">
                <a:solidFill>
                  <a:schemeClr val="tx2"/>
                </a:solidFill>
              </a:defRPr>
            </a:lvl2pPr>
            <a:lvl3pPr marL="173038" indent="-173038">
              <a:buClrTx/>
              <a:buFont typeface="Arial" panose="020B0604020202020204" pitchFamily="34" charset="0"/>
              <a:buChar char="•"/>
              <a:defRPr baseline="0">
                <a:solidFill>
                  <a:schemeClr val="tx2"/>
                </a:solidFill>
              </a:defRPr>
            </a:lvl3pPr>
            <a:lvl4pPr marL="347663" indent="-174625">
              <a:buClrTx/>
              <a:buFont typeface="Arial" panose="020B0604020202020204" pitchFamily="34" charset="0"/>
              <a:buChar char="–"/>
              <a:defRPr>
                <a:solidFill>
                  <a:schemeClr val="tx2"/>
                </a:solidFill>
              </a:defRPr>
            </a:lvl4pPr>
            <a:lvl5pPr marL="509588" indent="-161925">
              <a:buClrTx/>
              <a:buFont typeface="Arial" panose="020B0604020202020204" pitchFamily="34" charset="0"/>
              <a:buChar char="•"/>
              <a:defRPr baseline="0">
                <a:solidFill>
                  <a:schemeClr val="tx2"/>
                </a:solidFill>
              </a:defRPr>
            </a:lvl5pPr>
            <a:lvl6pPr marL="682625" indent="-173038">
              <a:buClrTx/>
              <a:buFont typeface="Arial" panose="020B0604020202020204" pitchFamily="34" charset="0"/>
              <a:buChar char="–"/>
              <a:defRPr/>
            </a:lvl6pPr>
            <a:lvl7pPr marL="857250" indent="-174625">
              <a:buClrTx/>
              <a:buFont typeface="Arial" panose="020B0604020202020204" pitchFamily="34" charset="0"/>
              <a:buChar char="•"/>
              <a:defRPr/>
            </a:lvl7pPr>
            <a:lvl8pPr marL="1030288" indent="-173038">
              <a:buClrTx/>
              <a:buFont typeface="Arial" panose="020B0604020202020204" pitchFamily="34" charset="0"/>
              <a:buChar char="–"/>
              <a:defRPr/>
            </a:lvl8pPr>
            <a:lvl9pPr marL="1203325" indent="-173038">
              <a:buClrTx/>
              <a:buFont typeface="Arial" panose="020B0604020202020204" pitchFamily="34" charset="0"/>
              <a:buChar char="•"/>
              <a:defRPr/>
            </a:lvl9pPr>
          </a:lstStyle>
          <a:p>
            <a:pPr lvl="0"/>
            <a:r>
              <a:rPr lang="en-US"/>
              <a:t>Click to add 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35244285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Click to add title</a:t>
            </a:r>
          </a:p>
        </p:txBody>
      </p:sp>
    </p:spTree>
    <p:extLst>
      <p:ext uri="{BB962C8B-B14F-4D97-AF65-F5344CB8AC3E}">
        <p14:creationId xmlns:p14="http://schemas.microsoft.com/office/powerpoint/2010/main" val="6812438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viole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139F72-CEC0-495F-8477-192D60A880E2}"/>
              </a:ext>
            </a:extLst>
          </p:cNvPr>
          <p:cNvSpPr/>
          <p:nvPr userDrawn="1"/>
        </p:nvSpPr>
        <p:spPr>
          <a:xfrm>
            <a:off x="-1" y="0"/>
            <a:ext cx="1219200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
        <p:nvSpPr>
          <p:cNvPr id="3" name="Content Placeholder 8">
            <a:extLst>
              <a:ext uri="{FF2B5EF4-FFF2-40B4-BE49-F238E27FC236}">
                <a16:creationId xmlns:a16="http://schemas.microsoft.com/office/drawing/2014/main" id="{935A177A-64AC-49B1-9D97-25A4DB841CAD}"/>
              </a:ext>
            </a:extLst>
          </p:cNvPr>
          <p:cNvSpPr txBox="1">
            <a:spLocks/>
          </p:cNvSpPr>
          <p:nvPr userDrawn="1"/>
        </p:nvSpPr>
        <p:spPr>
          <a:xfrm>
            <a:off x="557930" y="6376946"/>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a:t>
            </a:fld>
            <a:endParaRPr lang="en-US" sz="1000" b="1">
              <a:solidFill>
                <a:schemeClr val="bg1"/>
              </a:solidFill>
              <a:latin typeface="+mn-lt"/>
              <a:ea typeface="Open Sans" panose="020B0606030504020204" pitchFamily="34" charset="0"/>
              <a:cs typeface="Arial" panose="020B0604020202020204" pitchFamily="34" charset="0"/>
            </a:endParaRPr>
          </a:p>
        </p:txBody>
      </p:sp>
      <p:sp>
        <p:nvSpPr>
          <p:cNvPr id="4" name="Content Placeholder 8">
            <a:extLst>
              <a:ext uri="{FF2B5EF4-FFF2-40B4-BE49-F238E27FC236}">
                <a16:creationId xmlns:a16="http://schemas.microsoft.com/office/drawing/2014/main" id="{F35D44D1-CF2C-4331-B380-083F7ABF73CB}"/>
              </a:ext>
            </a:extLst>
          </p:cNvPr>
          <p:cNvSpPr txBox="1">
            <a:spLocks/>
          </p:cNvSpPr>
          <p:nvPr userDrawn="1"/>
        </p:nvSpPr>
        <p:spPr>
          <a:xfrm>
            <a:off x="859760" y="6376946"/>
            <a:ext cx="3860217" cy="228600"/>
          </a:xfrm>
          <a:prstGeom prst="rect">
            <a:avLst/>
          </a:prstGeom>
        </p:spPr>
        <p:txBody>
          <a:bodyPr lIns="0" tIns="0" rIns="0" b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sz="800" b="0" i="0" kern="1200">
                <a:solidFill>
                  <a:schemeClr val="bg1"/>
                </a:solidFill>
                <a:latin typeface="+mn-lt"/>
                <a:ea typeface="+mn-ea"/>
                <a:cs typeface="Arial" panose="020B0604020202020204" pitchFamily="34" charset="0"/>
              </a:rPr>
              <a:t>©2021 Aetna Inc.</a:t>
            </a:r>
          </a:p>
        </p:txBody>
      </p:sp>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pic>
        <p:nvPicPr>
          <p:cNvPr id="7" name="Graphic 6">
            <a:extLst>
              <a:ext uri="{FF2B5EF4-FFF2-40B4-BE49-F238E27FC236}">
                <a16:creationId xmlns:a16="http://schemas.microsoft.com/office/drawing/2014/main" id="{E92BA9F0-FF71-432F-ADAE-D14CCEFBB52E}"/>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2948083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23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FED935-CC43-469C-BC36-BB3EF2C0D392}" type="datetime1">
              <a:rPr lang="en-US" smtClean="0"/>
              <a:t>3/19/2024</a:t>
            </a:fld>
            <a:endParaRPr lang="en-US"/>
          </a:p>
        </p:txBody>
      </p:sp>
      <p:sp>
        <p:nvSpPr>
          <p:cNvPr id="4" name="Footer Placeholder 3"/>
          <p:cNvSpPr>
            <a:spLocks noGrp="1"/>
          </p:cNvSpPr>
          <p:nvPr>
            <p:ph type="ftr" sz="quarter" idx="11"/>
          </p:nvPr>
        </p:nvSpPr>
        <p:spPr/>
        <p:txBody>
          <a:bodyPr/>
          <a:lstStyle/>
          <a:p>
            <a:r>
              <a:rPr lang="en-US"/>
              <a:t>Sacramento County Health Authority Commission</a:t>
            </a:r>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4" name="TextBox 3"/>
          <p:cNvSpPr txBox="1"/>
          <p:nvPr userDrawn="1"/>
        </p:nvSpPr>
        <p:spPr>
          <a:xfrm>
            <a:off x="3813933" y="2941079"/>
            <a:ext cx="4564136" cy="830997"/>
          </a:xfrm>
          <a:prstGeom prst="rect">
            <a:avLst/>
          </a:prstGeom>
          <a:noFill/>
        </p:spPr>
        <p:txBody>
          <a:bodyPr wrap="square" lIns="0" tIns="0" rIns="0" bIns="0" rtlCol="0" anchor="ctr">
            <a:spAutoFit/>
          </a:bodyPr>
          <a:lstStyle/>
          <a:p>
            <a:pPr algn="ctr"/>
            <a:r>
              <a:rPr lang="en-US" sz="5400" b="1">
                <a:solidFill>
                  <a:schemeClr val="accent2"/>
                </a:solidFill>
              </a:rPr>
              <a:t>Thank you</a:t>
            </a:r>
          </a:p>
        </p:txBody>
      </p:sp>
    </p:spTree>
    <p:extLst>
      <p:ext uri="{BB962C8B-B14F-4D97-AF65-F5344CB8AC3E}">
        <p14:creationId xmlns:p14="http://schemas.microsoft.com/office/powerpoint/2010/main" val="1260155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1" y="0"/>
            <a:ext cx="12192000" cy="6858000"/>
          </a:xfrm>
          <a:prstGeom prst="rect">
            <a:avLst/>
          </a:prstGeom>
          <a:solidFill>
            <a:schemeClr val="bg1">
              <a:lumMod val="8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a:t>BE SURE IMAGE IS </a:t>
            </a:r>
            <a:br>
              <a:rPr lang="en-US"/>
            </a:br>
            <a:r>
              <a:rPr lang="en-US"/>
              <a:t>DARK ENOUGH SO TYPE AND </a:t>
            </a:r>
            <a:br>
              <a:rPr lang="en-US"/>
            </a:br>
            <a:r>
              <a:rPr lang="en-US"/>
              <a:t>LOGO ARE READABLE</a:t>
            </a:r>
          </a:p>
          <a:p>
            <a:br>
              <a:rPr lang="en-US"/>
            </a:br>
            <a:r>
              <a:rPr lang="en-US"/>
              <a:t>Be sure to send image to </a:t>
            </a:r>
            <a:br>
              <a:rPr lang="en-US"/>
            </a:br>
            <a:r>
              <a:rPr lang="en-US"/>
              <a:t>back so logo sits on top of image</a:t>
            </a:r>
            <a:br>
              <a:rPr lang="en-US"/>
            </a:br>
            <a:br>
              <a:rPr lang="en-US"/>
            </a:br>
            <a:br>
              <a:rPr lang="en-US"/>
            </a:br>
            <a:br>
              <a:rPr lang="en-US"/>
            </a:br>
            <a:br>
              <a:rPr lang="en-US"/>
            </a:br>
            <a:br>
              <a:rPr lang="en-US"/>
            </a:br>
            <a:br>
              <a:rPr lang="en-US"/>
            </a:br>
            <a:br>
              <a:rPr lang="en-US"/>
            </a:br>
            <a:br>
              <a:rPr lang="en-US"/>
            </a:br>
            <a:endParaRPr lang="en-US"/>
          </a:p>
        </p:txBody>
      </p:sp>
      <p:sp>
        <p:nvSpPr>
          <p:cNvPr id="4" name="Text Placeholder 8"/>
          <p:cNvSpPr>
            <a:spLocks noGrp="1"/>
          </p:cNvSpPr>
          <p:nvPr>
            <p:ph type="body" sz="quarter" idx="18" hasCustomPrompt="1"/>
          </p:nvPr>
        </p:nvSpPr>
        <p:spPr>
          <a:xfrm>
            <a:off x="1053570" y="1196075"/>
            <a:ext cx="2861081" cy="1444752"/>
          </a:xfrm>
        </p:spPr>
        <p:txBody>
          <a:bodyPr/>
          <a:lstStyle>
            <a:lvl1pPr algn="l">
              <a:lnSpc>
                <a:spcPct val="90000"/>
              </a:lnSpc>
              <a:spcBef>
                <a:spcPts val="0"/>
              </a:spcBef>
              <a:defRPr sz="5400" b="1">
                <a:solidFill>
                  <a:schemeClr val="bg1"/>
                </a:solidFill>
              </a:defRPr>
            </a:lvl1pPr>
          </a:lstStyle>
          <a:p>
            <a:pPr lvl="0"/>
            <a:r>
              <a:rPr lang="en-US"/>
              <a:t>Closing slide</a:t>
            </a:r>
          </a:p>
        </p:txBody>
      </p:sp>
    </p:spTree>
    <p:extLst>
      <p:ext uri="{BB962C8B-B14F-4D97-AF65-F5344CB8AC3E}">
        <p14:creationId xmlns:p14="http://schemas.microsoft.com/office/powerpoint/2010/main" val="3297869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etna logo on whit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0669897-EAD6-4BE5-B806-4BC01D12A6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28649" y="2928939"/>
            <a:ext cx="4595765" cy="908819"/>
          </a:xfrm>
          <a:prstGeom prst="rect">
            <a:avLst/>
          </a:prstGeom>
        </p:spPr>
      </p:pic>
      <p:sp>
        <p:nvSpPr>
          <p:cNvPr id="11" name="Rectangle 10">
            <a:extLst>
              <a:ext uri="{FF2B5EF4-FFF2-40B4-BE49-F238E27FC236}">
                <a16:creationId xmlns:a16="http://schemas.microsoft.com/office/drawing/2014/main" id="{E1268719-E45D-4DB9-A5CE-3920E9240B44}"/>
              </a:ext>
            </a:extLst>
          </p:cNvPr>
          <p:cNvSpPr/>
          <p:nvPr userDrawn="1"/>
        </p:nvSpPr>
        <p:spPr>
          <a:xfrm>
            <a:off x="1" y="5779008"/>
            <a:ext cx="12192000"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spTree>
    <p:extLst>
      <p:ext uri="{BB962C8B-B14F-4D97-AF65-F5344CB8AC3E}">
        <p14:creationId xmlns:p14="http://schemas.microsoft.com/office/powerpoint/2010/main" val="3836926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etna logo on vio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userDrawn="1"/>
        </p:nvSpPr>
        <p:spPr>
          <a:xfrm>
            <a:off x="1" y="0"/>
            <a:ext cx="12192000" cy="6858000"/>
          </a:xfrm>
          <a:prstGeom prst="rect">
            <a:avLst/>
          </a:prstGeom>
          <a:solidFill>
            <a:srgbClr val="7D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Arial" panose="020B0604020202020204" pitchFamily="34" charset="0"/>
            </a:endParaRPr>
          </a:p>
        </p:txBody>
      </p:sp>
      <p:pic>
        <p:nvPicPr>
          <p:cNvPr id="4" name="Graphic 3">
            <a:extLst>
              <a:ext uri="{FF2B5EF4-FFF2-40B4-BE49-F238E27FC236}">
                <a16:creationId xmlns:a16="http://schemas.microsoft.com/office/drawing/2014/main" id="{17C436B3-D15A-43B1-AFEF-B0F8128DDC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28649" y="2928939"/>
            <a:ext cx="4595765" cy="908819"/>
          </a:xfrm>
          <a:prstGeom prst="rect">
            <a:avLst/>
          </a:prstGeom>
        </p:spPr>
      </p:pic>
    </p:spTree>
    <p:extLst>
      <p:ext uri="{BB962C8B-B14F-4D97-AF65-F5344CB8AC3E}">
        <p14:creationId xmlns:p14="http://schemas.microsoft.com/office/powerpoint/2010/main" val="2365036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Picture Placeholder 5"/>
          <p:cNvSpPr>
            <a:spLocks noGrp="1"/>
          </p:cNvSpPr>
          <p:nvPr>
            <p:ph type="pic" sz="quarter" idx="12" hasCustomPrompt="1"/>
          </p:nvPr>
        </p:nvSpPr>
        <p:spPr>
          <a:xfrm>
            <a:off x="0" y="0"/>
            <a:ext cx="12195175" cy="6858000"/>
          </a:xfrm>
          <a:solidFill>
            <a:schemeClr val="bg1">
              <a:lumMod val="75000"/>
            </a:schemeClr>
          </a:solidFill>
        </p:spPr>
        <p:txBody>
          <a:bodyPr rIns="457200"/>
          <a:lstStyle>
            <a:lvl1pPr algn="r">
              <a:defRPr sz="2000" b="1" baseline="0">
                <a:solidFill>
                  <a:schemeClr val="bg1"/>
                </a:solidFill>
              </a:defRPr>
            </a:lvl1pPr>
          </a:lstStyle>
          <a:p>
            <a:br>
              <a:rPr lang="en-US"/>
            </a:br>
            <a:br>
              <a:rPr lang="en-US"/>
            </a:br>
            <a:br>
              <a:rPr lang="en-US"/>
            </a:br>
            <a:r>
              <a:rPr lang="en-US"/>
              <a:t>Click icon to add picture</a:t>
            </a:r>
          </a:p>
        </p:txBody>
      </p:sp>
      <p:sp>
        <p:nvSpPr>
          <p:cNvPr id="29" name="Title 1"/>
          <p:cNvSpPr>
            <a:spLocks noGrp="1"/>
          </p:cNvSpPr>
          <p:nvPr>
            <p:ph type="ctrTitle" hasCustomPrompt="1"/>
          </p:nvPr>
        </p:nvSpPr>
        <p:spPr>
          <a:xfrm>
            <a:off x="568818" y="850392"/>
            <a:ext cx="4179897" cy="5157216"/>
          </a:xfrm>
          <a:solidFill>
            <a:srgbClr val="7D3F98">
              <a:alpha val="80000"/>
            </a:srgbClr>
          </a:solidFill>
        </p:spPr>
        <p:txBody>
          <a:bodyPr lIns="420624" tIns="457200" rIns="365760" bIns="182880" anchor="t">
            <a:noAutofit/>
          </a:bodyPr>
          <a:lstStyle>
            <a:lvl1pPr algn="l">
              <a:defRPr sz="4000">
                <a:solidFill>
                  <a:schemeClr val="bg1"/>
                </a:solidFill>
                <a:latin typeface="Domaine Display Bold" panose="020A0803080505060203" pitchFamily="18" charset="0"/>
              </a:defRPr>
            </a:lvl1pPr>
          </a:lstStyle>
          <a:p>
            <a:r>
              <a:rPr lang="en-US"/>
              <a:t>Presentation title here</a:t>
            </a:r>
          </a:p>
        </p:txBody>
      </p:sp>
      <p:pic>
        <p:nvPicPr>
          <p:cNvPr id="7" name="Graphic 6">
            <a:extLst>
              <a:ext uri="{FF2B5EF4-FFF2-40B4-BE49-F238E27FC236}">
                <a16:creationId xmlns:a16="http://schemas.microsoft.com/office/drawing/2014/main" id="{453A9085-5DE9-433E-8FC1-49104775A44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919" y="5196314"/>
            <a:ext cx="1625783" cy="321501"/>
          </a:xfrm>
          <a:prstGeom prst="rect">
            <a:avLst/>
          </a:prstGeom>
        </p:spPr>
      </p:pic>
      <p:sp>
        <p:nvSpPr>
          <p:cNvPr id="5" name="Text Placeholder 4"/>
          <p:cNvSpPr>
            <a:spLocks noGrp="1"/>
          </p:cNvSpPr>
          <p:nvPr>
            <p:ph type="body" sz="quarter" idx="16" hasCustomPrompt="1"/>
          </p:nvPr>
        </p:nvSpPr>
        <p:spPr>
          <a:xfrm>
            <a:off x="1004413" y="3063240"/>
            <a:ext cx="3287289" cy="1262324"/>
          </a:xfrm>
        </p:spPr>
        <p:txBody>
          <a:bodyPr/>
          <a:lstStyle>
            <a:lvl1pPr>
              <a:defRPr sz="1500" b="1">
                <a:solidFill>
                  <a:schemeClr val="bg1"/>
                </a:solidFill>
              </a:defRPr>
            </a:lvl1pPr>
            <a:lvl2pPr marL="0" indent="0">
              <a:spcBef>
                <a:spcPts val="0"/>
              </a:spcBef>
              <a:spcAft>
                <a:spcPts val="2400"/>
              </a:spcAft>
              <a:buFontTx/>
              <a:buNone/>
              <a:defRPr sz="1300">
                <a:solidFill>
                  <a:schemeClr val="bg1"/>
                </a:solidFill>
              </a:defRPr>
            </a:lvl2pPr>
            <a:lvl3pPr marL="0" indent="0">
              <a:buFontTx/>
              <a:buNone/>
              <a:defRPr sz="1200">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cxnSp>
        <p:nvCxnSpPr>
          <p:cNvPr id="16" name="Straight Connector 15">
            <a:extLst>
              <a:ext uri="{FF2B5EF4-FFF2-40B4-BE49-F238E27FC236}">
                <a16:creationId xmlns:a16="http://schemas.microsoft.com/office/drawing/2014/main" id="{F7F8246C-E15F-4B64-8EC4-078280A9AB07}"/>
              </a:ext>
            </a:extLst>
          </p:cNvPr>
          <p:cNvCxnSpPr/>
          <p:nvPr userDrawn="1"/>
        </p:nvCxnSpPr>
        <p:spPr>
          <a:xfrm>
            <a:off x="1023342" y="2705696"/>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3025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0" name="Picture Placeholder 5"/>
          <p:cNvSpPr>
            <a:spLocks noGrp="1"/>
          </p:cNvSpPr>
          <p:nvPr>
            <p:ph type="pic" sz="quarter" idx="12" hasCustomPrompt="1"/>
          </p:nvPr>
        </p:nvSpPr>
        <p:spPr>
          <a:xfrm>
            <a:off x="0" y="0"/>
            <a:ext cx="12195175" cy="6858000"/>
          </a:xfrm>
          <a:solidFill>
            <a:schemeClr val="bg1">
              <a:lumMod val="75000"/>
            </a:schemeClr>
          </a:solidFill>
        </p:spPr>
        <p:txBody>
          <a:bodyPr rIns="457200"/>
          <a:lstStyle>
            <a:lvl1pPr algn="r">
              <a:defRPr sz="2000" b="1" baseline="0">
                <a:solidFill>
                  <a:schemeClr val="bg1"/>
                </a:solidFill>
              </a:defRPr>
            </a:lvl1pPr>
          </a:lstStyle>
          <a:p>
            <a:br>
              <a:rPr lang="en-US"/>
            </a:br>
            <a:br>
              <a:rPr lang="en-US"/>
            </a:br>
            <a:br>
              <a:rPr lang="en-US"/>
            </a:br>
            <a:r>
              <a:rPr lang="en-US"/>
              <a:t>Click icon to add picture</a:t>
            </a:r>
          </a:p>
        </p:txBody>
      </p:sp>
      <p:sp>
        <p:nvSpPr>
          <p:cNvPr id="24" name="Title 1"/>
          <p:cNvSpPr>
            <a:spLocks noGrp="1"/>
          </p:cNvSpPr>
          <p:nvPr>
            <p:ph type="ctrTitle" hasCustomPrompt="1"/>
          </p:nvPr>
        </p:nvSpPr>
        <p:spPr>
          <a:xfrm>
            <a:off x="568818" y="850392"/>
            <a:ext cx="4179897" cy="5157216"/>
          </a:xfrm>
          <a:solidFill>
            <a:srgbClr val="FFFFFF">
              <a:alpha val="89804"/>
            </a:srgbClr>
          </a:solidFill>
        </p:spPr>
        <p:txBody>
          <a:bodyPr lIns="420624" tIns="457200" rIns="365760" bIns="182880" anchor="t">
            <a:noAutofit/>
          </a:bodyPr>
          <a:lstStyle>
            <a:lvl1pPr algn="l">
              <a:defRPr sz="4000">
                <a:solidFill>
                  <a:schemeClr val="tx2"/>
                </a:solidFill>
                <a:latin typeface="Domaine Display Bold" panose="020A0803080505060203" pitchFamily="18" charset="0"/>
              </a:defRPr>
            </a:lvl1pPr>
          </a:lstStyle>
          <a:p>
            <a:r>
              <a:rPr lang="en-US"/>
              <a:t>Presentation title here</a:t>
            </a:r>
          </a:p>
        </p:txBody>
      </p:sp>
      <p:sp>
        <p:nvSpPr>
          <p:cNvPr id="14" name="Text Placeholder 4"/>
          <p:cNvSpPr>
            <a:spLocks noGrp="1"/>
          </p:cNvSpPr>
          <p:nvPr>
            <p:ph type="body" sz="quarter" idx="16" hasCustomPrompt="1"/>
          </p:nvPr>
        </p:nvSpPr>
        <p:spPr>
          <a:xfrm>
            <a:off x="1007845" y="3063240"/>
            <a:ext cx="3283551" cy="1262324"/>
          </a:xfrm>
        </p:spPr>
        <p:txBody>
          <a:bodyPr/>
          <a:lstStyle>
            <a:lvl1pPr>
              <a:defRPr sz="1500" b="1">
                <a:solidFill>
                  <a:schemeClr val="tx2"/>
                </a:solidFill>
              </a:defRPr>
            </a:lvl1pPr>
            <a:lvl2pPr marL="0" indent="0">
              <a:spcBef>
                <a:spcPts val="0"/>
              </a:spcBef>
              <a:spcAft>
                <a:spcPts val="2400"/>
              </a:spcAft>
              <a:buFontTx/>
              <a:buNone/>
              <a:defRPr sz="1300">
                <a:solidFill>
                  <a:schemeClr val="tx2"/>
                </a:solidFill>
              </a:defRPr>
            </a:lvl2pPr>
            <a:lvl3pPr marL="0" indent="0">
              <a:buFontTx/>
              <a:buNone/>
              <a:defRPr sz="1200">
                <a:solidFill>
                  <a:schemeClr val="tx2"/>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cxnSp>
        <p:nvCxnSpPr>
          <p:cNvPr id="8" name="Straight Connector 7">
            <a:extLst>
              <a:ext uri="{FF2B5EF4-FFF2-40B4-BE49-F238E27FC236}">
                <a16:creationId xmlns:a16="http://schemas.microsoft.com/office/drawing/2014/main" id="{4223C47C-5CA0-462A-866B-7B52C2AF870E}"/>
              </a:ext>
            </a:extLst>
          </p:cNvPr>
          <p:cNvCxnSpPr/>
          <p:nvPr userDrawn="1"/>
        </p:nvCxnSpPr>
        <p:spPr>
          <a:xfrm>
            <a:off x="1023342" y="2705696"/>
            <a:ext cx="393699" cy="0"/>
          </a:xfrm>
          <a:prstGeom prst="line">
            <a:avLst/>
          </a:prstGeom>
          <a:ln w="25400" cmpd="sng">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6D1944D6-D40E-45EF-BA6F-F23CCA0616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919" y="5196314"/>
            <a:ext cx="1625783" cy="321501"/>
          </a:xfrm>
          <a:prstGeom prst="rect">
            <a:avLst/>
          </a:prstGeom>
        </p:spPr>
      </p:pic>
    </p:spTree>
    <p:extLst>
      <p:ext uri="{BB962C8B-B14F-4D97-AF65-F5344CB8AC3E}">
        <p14:creationId xmlns:p14="http://schemas.microsoft.com/office/powerpoint/2010/main" val="19465619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p:cNvSpPr/>
          <p:nvPr userDrawn="1"/>
        </p:nvSpPr>
        <p:spPr>
          <a:xfrm>
            <a:off x="2716475" y="389319"/>
            <a:ext cx="9101036" cy="5724144"/>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a:solidFill>
                <a:schemeClr val="accent5"/>
              </a:solidFill>
            </a:endParaRPr>
          </a:p>
        </p:txBody>
      </p:sp>
      <p:sp>
        <p:nvSpPr>
          <p:cNvPr id="6" name="Picture Placeholder 15"/>
          <p:cNvSpPr>
            <a:spLocks noGrp="1"/>
          </p:cNvSpPr>
          <p:nvPr>
            <p:ph type="pic" sz="quarter" idx="15"/>
          </p:nvPr>
        </p:nvSpPr>
        <p:spPr>
          <a:xfrm>
            <a:off x="384048" y="1024128"/>
            <a:ext cx="5806440" cy="4443984"/>
          </a:xfrm>
          <a:solidFill>
            <a:schemeClr val="bg1">
              <a:lumMod val="75000"/>
            </a:schemeClr>
          </a:solidFill>
        </p:spPr>
        <p:txBody>
          <a:bodyPr/>
          <a:lstStyle>
            <a:lvl1pPr algn="ctr">
              <a:defRPr b="0">
                <a:solidFill>
                  <a:schemeClr val="bg1"/>
                </a:solidFill>
              </a:defRPr>
            </a:lvl1pPr>
          </a:lstStyle>
          <a:p>
            <a:r>
              <a:rPr lang="en-US"/>
              <a:t>Click icon to add picture</a:t>
            </a:r>
          </a:p>
        </p:txBody>
      </p:sp>
      <p:sp>
        <p:nvSpPr>
          <p:cNvPr id="7" name="Title 1"/>
          <p:cNvSpPr>
            <a:spLocks noGrp="1"/>
          </p:cNvSpPr>
          <p:nvPr>
            <p:ph type="title" hasCustomPrompt="1"/>
          </p:nvPr>
        </p:nvSpPr>
        <p:spPr>
          <a:xfrm>
            <a:off x="7223762" y="1167898"/>
            <a:ext cx="3685665" cy="890028"/>
          </a:xfrm>
        </p:spPr>
        <p:txBody>
          <a:bodyPr anchor="b">
            <a:noAutofit/>
          </a:bodyPr>
          <a:lstStyle>
            <a:lvl1pPr>
              <a:defRPr sz="3600">
                <a:solidFill>
                  <a:schemeClr val="tx2"/>
                </a:solidFill>
                <a:latin typeface="Domaine Display Bold" panose="020A0803080505060203" pitchFamily="18" charset="0"/>
              </a:defRPr>
            </a:lvl1pPr>
          </a:lstStyle>
          <a:p>
            <a:r>
              <a:rPr lang="en-US"/>
              <a:t>Agenda</a:t>
            </a:r>
          </a:p>
        </p:txBody>
      </p:sp>
      <p:sp>
        <p:nvSpPr>
          <p:cNvPr id="9" name="Text Placeholder 8"/>
          <p:cNvSpPr>
            <a:spLocks noGrp="1"/>
          </p:cNvSpPr>
          <p:nvPr>
            <p:ph type="body" sz="quarter" idx="16" hasCustomPrompt="1"/>
          </p:nvPr>
        </p:nvSpPr>
        <p:spPr>
          <a:xfrm>
            <a:off x="7223761" y="2825587"/>
            <a:ext cx="3682432" cy="2407316"/>
          </a:xfrm>
        </p:spPr>
        <p:txBody>
          <a:bodyPr>
            <a:noAutofit/>
          </a:bodyPr>
          <a:lstStyle>
            <a:lvl1pPr>
              <a:defRPr sz="1500" b="0" baseline="0">
                <a:solidFill>
                  <a:schemeClr val="tx2"/>
                </a:solidFill>
              </a:defRPr>
            </a:lvl1pPr>
          </a:lstStyle>
          <a:p>
            <a:pPr lvl="0"/>
            <a:r>
              <a:rPr lang="en-US"/>
              <a:t>Text here </a:t>
            </a:r>
            <a:br>
              <a:rPr lang="en-US"/>
            </a:br>
            <a:endParaRPr lang="en-US"/>
          </a:p>
        </p:txBody>
      </p:sp>
    </p:spTree>
    <p:extLst>
      <p:ext uri="{BB962C8B-B14F-4D97-AF65-F5344CB8AC3E}">
        <p14:creationId xmlns:p14="http://schemas.microsoft.com/office/powerpoint/2010/main" val="21606897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with image_violet">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0"/>
            <a:ext cx="12192000" cy="6108192"/>
          </a:xfrm>
          <a:solidFill>
            <a:schemeClr val="bg1">
              <a:lumMod val="75000"/>
            </a:schemeClr>
          </a:solidFill>
        </p:spPr>
        <p:txBody>
          <a:bodyPr/>
          <a:lstStyle>
            <a:lvl1pPr algn="ctr">
              <a:defRPr b="1" baseline="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0" y="0"/>
            <a:ext cx="12192127" cy="6108192"/>
          </a:xfrm>
          <a:solidFill>
            <a:srgbClr val="7D3F98">
              <a:alpha val="69804"/>
            </a:srgbClr>
          </a:solidFill>
        </p:spPr>
        <p:txBody>
          <a:bodyPr rIns="0" anchor="ctr"/>
          <a:lstStyle>
            <a:lvl1pPr algn="ctr">
              <a:defRPr sz="4000">
                <a:solidFill>
                  <a:schemeClr val="bg1"/>
                </a:solidFill>
                <a:latin typeface="Domaine Display Bold" panose="020A0803080505060203" pitchFamily="18" charset="0"/>
              </a:defRPr>
            </a:lvl1pPr>
          </a:lstStyle>
          <a:p>
            <a:r>
              <a:rPr lang="en-US"/>
              <a:t>Click to edit title for divider</a:t>
            </a:r>
          </a:p>
        </p:txBody>
      </p:sp>
      <p:sp>
        <p:nvSpPr>
          <p:cNvPr id="2" name="Rectangle 1"/>
          <p:cNvSpPr/>
          <p:nvPr userDrawn="1"/>
        </p:nvSpPr>
        <p:spPr bwMode="gray">
          <a:xfrm>
            <a:off x="1" y="6308204"/>
            <a:ext cx="1817698" cy="549797"/>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a:solidFill>
                <a:schemeClr val="bg1"/>
              </a:solidFill>
            </a:endParaRPr>
          </a:p>
        </p:txBody>
      </p:sp>
      <p:grpSp>
        <p:nvGrpSpPr>
          <p:cNvPr id="17" name="Group 16">
            <a:extLst>
              <a:ext uri="{FF2B5EF4-FFF2-40B4-BE49-F238E27FC236}">
                <a16:creationId xmlns:a16="http://schemas.microsoft.com/office/drawing/2014/main" id="{54ECB1E3-7D6B-4216-8694-AED15F1333BF}"/>
              </a:ext>
            </a:extLst>
          </p:cNvPr>
          <p:cNvGrpSpPr/>
          <p:nvPr userDrawn="1"/>
        </p:nvGrpSpPr>
        <p:grpSpPr>
          <a:xfrm>
            <a:off x="5899151" y="2270492"/>
            <a:ext cx="393699" cy="1554480"/>
            <a:chOff x="5897615" y="2231631"/>
            <a:chExt cx="393596" cy="1554480"/>
          </a:xfrm>
        </p:grpSpPr>
        <p:cxnSp>
          <p:nvCxnSpPr>
            <p:cNvPr id="18" name="Straight Connector 17">
              <a:extLst>
                <a:ext uri="{FF2B5EF4-FFF2-40B4-BE49-F238E27FC236}">
                  <a16:creationId xmlns:a16="http://schemas.microsoft.com/office/drawing/2014/main" id="{AAC1DA8C-D397-4EEF-A6D7-31A07AB56C52}"/>
                </a:ext>
              </a:extLst>
            </p:cNvPr>
            <p:cNvCxnSpPr/>
            <p:nvPr/>
          </p:nvCxnSpPr>
          <p:spPr>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16B0B0-5D24-4EA1-B72D-F3326F5B3DCB}"/>
                </a:ext>
              </a:extLst>
            </p:cNvPr>
            <p:cNvCxnSpPr/>
            <p:nvPr/>
          </p:nvCxnSpPr>
          <p:spPr>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63251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with image_gray">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0"/>
            <a:ext cx="12192000" cy="6108192"/>
          </a:xfrm>
          <a:solidFill>
            <a:schemeClr val="bg1">
              <a:lumMod val="75000"/>
            </a:schemeClr>
          </a:solidFill>
        </p:spPr>
        <p:txBody>
          <a:bodyPr/>
          <a:lstStyle>
            <a:lvl1pPr algn="ctr">
              <a:defRPr b="1" baseline="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0" y="0"/>
            <a:ext cx="12192127" cy="6108192"/>
          </a:xfrm>
          <a:solidFill>
            <a:srgbClr val="868686">
              <a:alpha val="69804"/>
            </a:srgbClr>
          </a:solidFill>
        </p:spPr>
        <p:txBody>
          <a:bodyPr rIns="0" anchor="ctr"/>
          <a:lstStyle>
            <a:lvl1pPr algn="ctr">
              <a:defRPr sz="4000">
                <a:solidFill>
                  <a:schemeClr val="bg1"/>
                </a:solidFill>
                <a:latin typeface="Domaine Display Bold" panose="020A0803080505060203" pitchFamily="18" charset="0"/>
              </a:defRPr>
            </a:lvl1pPr>
          </a:lstStyle>
          <a:p>
            <a:r>
              <a:rPr lang="en-US"/>
              <a:t>Click to edit title for divider</a:t>
            </a:r>
          </a:p>
        </p:txBody>
      </p:sp>
      <p:sp>
        <p:nvSpPr>
          <p:cNvPr id="2" name="Rectangle 1"/>
          <p:cNvSpPr/>
          <p:nvPr userDrawn="1"/>
        </p:nvSpPr>
        <p:spPr bwMode="gray">
          <a:xfrm>
            <a:off x="1" y="6308204"/>
            <a:ext cx="1817698" cy="549797"/>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a:solidFill>
                <a:schemeClr val="bg1"/>
              </a:solidFill>
            </a:endParaRPr>
          </a:p>
        </p:txBody>
      </p:sp>
      <p:grpSp>
        <p:nvGrpSpPr>
          <p:cNvPr id="17" name="Group 16">
            <a:extLst>
              <a:ext uri="{FF2B5EF4-FFF2-40B4-BE49-F238E27FC236}">
                <a16:creationId xmlns:a16="http://schemas.microsoft.com/office/drawing/2014/main" id="{54ECB1E3-7D6B-4216-8694-AED15F1333BF}"/>
              </a:ext>
            </a:extLst>
          </p:cNvPr>
          <p:cNvGrpSpPr/>
          <p:nvPr userDrawn="1"/>
        </p:nvGrpSpPr>
        <p:grpSpPr>
          <a:xfrm>
            <a:off x="5899151" y="2270492"/>
            <a:ext cx="393699" cy="1554480"/>
            <a:chOff x="5897615" y="2231631"/>
            <a:chExt cx="393596" cy="1554480"/>
          </a:xfrm>
        </p:grpSpPr>
        <p:cxnSp>
          <p:nvCxnSpPr>
            <p:cNvPr id="18" name="Straight Connector 17">
              <a:extLst>
                <a:ext uri="{FF2B5EF4-FFF2-40B4-BE49-F238E27FC236}">
                  <a16:creationId xmlns:a16="http://schemas.microsoft.com/office/drawing/2014/main" id="{AAC1DA8C-D397-4EEF-A6D7-31A07AB56C52}"/>
                </a:ext>
              </a:extLst>
            </p:cNvPr>
            <p:cNvCxnSpPr/>
            <p:nvPr/>
          </p:nvCxnSpPr>
          <p:spPr>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16B0B0-5D24-4EA1-B72D-F3326F5B3DCB}"/>
                </a:ext>
              </a:extLst>
            </p:cNvPr>
            <p:cNvCxnSpPr/>
            <p:nvPr/>
          </p:nvCxnSpPr>
          <p:spPr>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42548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ntent with Graphic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32BA92-4580-425F-A01B-5FD960E45840}"/>
              </a:ext>
            </a:extLst>
          </p:cNvPr>
          <p:cNvSpPr>
            <a:spLocks noGrp="1"/>
          </p:cNvSpPr>
          <p:nvPr>
            <p:ph type="title" hasCustomPrompt="1"/>
          </p:nvPr>
        </p:nvSpPr>
        <p:spPr>
          <a:xfrm>
            <a:off x="557929" y="649224"/>
            <a:ext cx="9676756" cy="767080"/>
          </a:xfrm>
        </p:spPr>
        <p:txBody>
          <a:bodyPr anchor="t"/>
          <a:lstStyle>
            <a:lvl1pPr>
              <a:defRPr baseline="0"/>
            </a:lvl1pPr>
          </a:lstStyle>
          <a:p>
            <a:r>
              <a:rPr lang="en-US"/>
              <a:t>Click to add title for three-column with text and graphics</a:t>
            </a:r>
          </a:p>
        </p:txBody>
      </p:sp>
      <p:sp>
        <p:nvSpPr>
          <p:cNvPr id="4" name="Content Placeholder 5">
            <a:extLst>
              <a:ext uri="{FF2B5EF4-FFF2-40B4-BE49-F238E27FC236}">
                <a16:creationId xmlns:a16="http://schemas.microsoft.com/office/drawing/2014/main" id="{67B54484-F9A5-4E67-8D86-B30E3EB4962E}"/>
              </a:ext>
            </a:extLst>
          </p:cNvPr>
          <p:cNvSpPr>
            <a:spLocks noGrp="1"/>
          </p:cNvSpPr>
          <p:nvPr>
            <p:ph sz="quarter" idx="12" hasCustomPrompt="1"/>
          </p:nvPr>
        </p:nvSpPr>
        <p:spPr>
          <a:xfrm>
            <a:off x="1114332" y="3474720"/>
            <a:ext cx="2926080" cy="2278380"/>
          </a:xfrm>
        </p:spPr>
        <p:txBody>
          <a:bodyPr/>
          <a:lstStyle>
            <a:lvl1pPr algn="ctr">
              <a:spcBef>
                <a:spcPts val="1200"/>
              </a:spcBef>
              <a:defRPr sz="2000" b="1"/>
            </a:lvl1pPr>
            <a:lvl2pPr marL="0" indent="0" algn="ctr">
              <a:spcBef>
                <a:spcPts val="1200"/>
              </a:spcBef>
              <a:buFontTx/>
              <a:buNone/>
              <a:defRPr sz="1500" baseline="0"/>
            </a:lvl2pPr>
            <a:lvl3pPr marL="171450" indent="0">
              <a:buFont typeface="Arial" panose="020B0604020202020204" pitchFamily="34" charset="0"/>
              <a:buNone/>
              <a:defRPr/>
            </a:lvl3pPr>
            <a:lvl4pPr marL="514350" indent="-171450">
              <a:buFont typeface="Arial" panose="020B0604020202020204" pitchFamily="34" charset="0"/>
              <a:buChar char="–"/>
              <a:defRPr/>
            </a:lvl4pPr>
          </a:lstStyle>
          <a:p>
            <a:pPr lvl="0"/>
            <a:r>
              <a:rPr lang="en-US"/>
              <a:t>Header</a:t>
            </a:r>
          </a:p>
          <a:p>
            <a:pPr lvl="1"/>
            <a:r>
              <a:rPr lang="en-US"/>
              <a:t>Descriptor text</a:t>
            </a:r>
          </a:p>
        </p:txBody>
      </p:sp>
      <p:sp>
        <p:nvSpPr>
          <p:cNvPr id="5" name="Content Placeholder 5">
            <a:extLst>
              <a:ext uri="{FF2B5EF4-FFF2-40B4-BE49-F238E27FC236}">
                <a16:creationId xmlns:a16="http://schemas.microsoft.com/office/drawing/2014/main" id="{9B3F81E8-8475-4FC8-833E-397AEDA8B677}"/>
              </a:ext>
            </a:extLst>
          </p:cNvPr>
          <p:cNvSpPr>
            <a:spLocks noGrp="1"/>
          </p:cNvSpPr>
          <p:nvPr>
            <p:ph sz="quarter" idx="14" hasCustomPrompt="1"/>
          </p:nvPr>
        </p:nvSpPr>
        <p:spPr>
          <a:xfrm>
            <a:off x="4629476" y="3474720"/>
            <a:ext cx="2926080" cy="2278380"/>
          </a:xfrm>
        </p:spPr>
        <p:txBody>
          <a:bodyPr/>
          <a:lstStyle>
            <a:lvl1pPr algn="ctr">
              <a:spcBef>
                <a:spcPts val="1200"/>
              </a:spcBef>
              <a:defRPr sz="2000" b="1"/>
            </a:lvl1pPr>
            <a:lvl2pPr marL="0" indent="0" algn="ctr">
              <a:spcBef>
                <a:spcPts val="1200"/>
              </a:spcBef>
              <a:buFontTx/>
              <a:buNone/>
              <a:defRPr sz="1500"/>
            </a:lvl2pPr>
            <a:lvl3pPr marL="342900" indent="-171450">
              <a:buFont typeface="Arial" panose="020B0604020202020204" pitchFamily="34" charset="0"/>
              <a:buChar char="•"/>
              <a:defRPr/>
            </a:lvl3pPr>
            <a:lvl4pPr marL="514350" indent="-171450">
              <a:buFont typeface="Arial" panose="020B0604020202020204" pitchFamily="34" charset="0"/>
              <a:buChar char="–"/>
              <a:defRPr/>
            </a:lvl4pPr>
          </a:lstStyle>
          <a:p>
            <a:pPr lvl="0"/>
            <a:r>
              <a:rPr lang="en-US"/>
              <a:t>Header</a:t>
            </a:r>
          </a:p>
          <a:p>
            <a:pPr lvl="1"/>
            <a:r>
              <a:rPr lang="en-US"/>
              <a:t>Descriptor text</a:t>
            </a:r>
          </a:p>
        </p:txBody>
      </p:sp>
      <p:sp>
        <p:nvSpPr>
          <p:cNvPr id="6" name="Content Placeholder 5">
            <a:extLst>
              <a:ext uri="{FF2B5EF4-FFF2-40B4-BE49-F238E27FC236}">
                <a16:creationId xmlns:a16="http://schemas.microsoft.com/office/drawing/2014/main" id="{C76D011F-AF6C-4CBA-9258-1535C08BDCB8}"/>
              </a:ext>
            </a:extLst>
          </p:cNvPr>
          <p:cNvSpPr>
            <a:spLocks noGrp="1"/>
          </p:cNvSpPr>
          <p:nvPr>
            <p:ph sz="quarter" idx="15" hasCustomPrompt="1"/>
          </p:nvPr>
        </p:nvSpPr>
        <p:spPr>
          <a:xfrm>
            <a:off x="8144620" y="3474720"/>
            <a:ext cx="2926080" cy="2278380"/>
          </a:xfrm>
        </p:spPr>
        <p:txBody>
          <a:bodyPr/>
          <a:lstStyle>
            <a:lvl1pPr algn="ctr">
              <a:spcBef>
                <a:spcPts val="1200"/>
              </a:spcBef>
              <a:defRPr sz="2000" b="1"/>
            </a:lvl1pPr>
            <a:lvl2pPr marL="0" indent="0" algn="ctr">
              <a:spcBef>
                <a:spcPts val="1200"/>
              </a:spcBef>
              <a:buFontTx/>
              <a:buNone/>
              <a:defRPr sz="1500"/>
            </a:lvl2pPr>
            <a:lvl3pPr marL="342900" indent="-171450">
              <a:buFont typeface="Arial" panose="020B0604020202020204" pitchFamily="34" charset="0"/>
              <a:buChar char="•"/>
              <a:defRPr/>
            </a:lvl3pPr>
            <a:lvl4pPr marL="514350" indent="-171450">
              <a:buFont typeface="Arial" panose="020B0604020202020204" pitchFamily="34" charset="0"/>
              <a:buChar char="–"/>
              <a:defRPr/>
            </a:lvl4pPr>
          </a:lstStyle>
          <a:p>
            <a:pPr lvl="0"/>
            <a:r>
              <a:rPr lang="en-US"/>
              <a:t>Header</a:t>
            </a:r>
          </a:p>
          <a:p>
            <a:pPr lvl="1"/>
            <a:r>
              <a:rPr lang="en-US"/>
              <a:t>Descriptor text</a:t>
            </a:r>
          </a:p>
        </p:txBody>
      </p:sp>
    </p:spTree>
    <p:extLst>
      <p:ext uri="{BB962C8B-B14F-4D97-AF65-F5344CB8AC3E}">
        <p14:creationId xmlns:p14="http://schemas.microsoft.com/office/powerpoint/2010/main" val="151484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0302A5-7870-4D2D-AE18-ABFAA9B3B88D}" type="datetime1">
              <a:rPr lang="en-US" smtClean="0"/>
              <a:t>3/19/2024</a:t>
            </a:fld>
            <a:endParaRPr lang="en-US"/>
          </a:p>
        </p:txBody>
      </p:sp>
      <p:sp>
        <p:nvSpPr>
          <p:cNvPr id="3" name="Footer Placeholder 2"/>
          <p:cNvSpPr>
            <a:spLocks noGrp="1"/>
          </p:cNvSpPr>
          <p:nvPr>
            <p:ph type="ftr" sz="quarter" idx="11"/>
          </p:nvPr>
        </p:nvSpPr>
        <p:spPr/>
        <p:txBody>
          <a:bodyPr/>
          <a:lstStyle/>
          <a:p>
            <a:r>
              <a:rPr lang="en-US"/>
              <a:t>Sacramento County Health Authority Commission</a:t>
            </a:r>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DE7DE258-B66C-4B6A-942F-79DC65CB6C8D}"/>
              </a:ext>
            </a:extLst>
          </p:cNvPr>
          <p:cNvSpPr>
            <a:spLocks noGrp="1"/>
          </p:cNvSpPr>
          <p:nvPr>
            <p:ph type="pic" sz="quarter" idx="18"/>
          </p:nvPr>
        </p:nvSpPr>
        <p:spPr>
          <a:xfrm>
            <a:off x="381001" y="384048"/>
            <a:ext cx="11430000" cy="5724144"/>
          </a:xfrm>
          <a:solidFill>
            <a:schemeClr val="bg1">
              <a:lumMod val="75000"/>
            </a:schemeClr>
          </a:solidFill>
        </p:spPr>
        <p:txBody>
          <a:bodyPr/>
          <a:lstStyle>
            <a:lvl1pPr algn="ctr">
              <a:defRPr b="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4E5B1397-1C43-4190-87E6-7958E1ABC759}"/>
              </a:ext>
            </a:extLst>
          </p:cNvPr>
          <p:cNvSpPr>
            <a:spLocks noGrp="1"/>
          </p:cNvSpPr>
          <p:nvPr>
            <p:ph type="title" hasCustomPrompt="1"/>
          </p:nvPr>
        </p:nvSpPr>
        <p:spPr>
          <a:xfrm>
            <a:off x="713418" y="645677"/>
            <a:ext cx="10408909" cy="498825"/>
          </a:xfrm>
        </p:spPr>
        <p:txBody>
          <a:bodyPr>
            <a:noAutofit/>
          </a:bodyPr>
          <a:lstStyle>
            <a:lvl1pPr>
              <a:defRPr sz="3600">
                <a:solidFill>
                  <a:schemeClr val="bg1"/>
                </a:solidFill>
                <a:latin typeface="Domaine Display Bold" panose="020A0803080505060203" pitchFamily="18" charset="0"/>
              </a:defRPr>
            </a:lvl1pPr>
          </a:lstStyle>
          <a:p>
            <a:r>
              <a:rPr lang="en-US"/>
              <a:t>Click to add title for five-column journey layout</a:t>
            </a:r>
          </a:p>
        </p:txBody>
      </p:sp>
      <p:sp>
        <p:nvSpPr>
          <p:cNvPr id="5" name="Content Placeholder 5">
            <a:extLst>
              <a:ext uri="{FF2B5EF4-FFF2-40B4-BE49-F238E27FC236}">
                <a16:creationId xmlns:a16="http://schemas.microsoft.com/office/drawing/2014/main" id="{16CB259D-71D8-494F-B619-F4C2A77A6664}"/>
              </a:ext>
            </a:extLst>
          </p:cNvPr>
          <p:cNvSpPr>
            <a:spLocks noGrp="1"/>
          </p:cNvSpPr>
          <p:nvPr>
            <p:ph sz="quarter" idx="12" hasCustomPrompt="1"/>
          </p:nvPr>
        </p:nvSpPr>
        <p:spPr>
          <a:xfrm>
            <a:off x="375002" y="3794760"/>
            <a:ext cx="11442124" cy="2313432"/>
          </a:xfrm>
          <a:solidFill>
            <a:srgbClr val="FFFFFF">
              <a:alpha val="89804"/>
            </a:srgbClr>
          </a:solidFill>
        </p:spPr>
        <p:txBody>
          <a:bodyPr lIns="731520" tIns="292608" rIns="9144000" bIns="365760"/>
          <a:lstStyle>
            <a:lvl1pPr>
              <a:defRPr sz="2000" b="1"/>
            </a:lvl1pPr>
            <a:lvl2pPr marL="0" indent="0">
              <a:buFontTx/>
              <a:buNone/>
              <a:defRPr sz="1500"/>
            </a:lvl2pPr>
          </a:lstStyle>
          <a:p>
            <a:pPr lvl="0"/>
            <a:r>
              <a:rPr lang="en-US"/>
              <a:t>Header</a:t>
            </a:r>
          </a:p>
          <a:p>
            <a:pPr lvl="1"/>
            <a:r>
              <a:rPr lang="en-US"/>
              <a:t>First-level</a:t>
            </a:r>
          </a:p>
        </p:txBody>
      </p:sp>
      <p:sp>
        <p:nvSpPr>
          <p:cNvPr id="6" name="Content Placeholder 5">
            <a:extLst>
              <a:ext uri="{FF2B5EF4-FFF2-40B4-BE49-F238E27FC236}">
                <a16:creationId xmlns:a16="http://schemas.microsoft.com/office/drawing/2014/main" id="{08D44CCC-4A94-493D-8078-FD74BDC7F4A8}"/>
              </a:ext>
            </a:extLst>
          </p:cNvPr>
          <p:cNvSpPr>
            <a:spLocks noGrp="1"/>
          </p:cNvSpPr>
          <p:nvPr>
            <p:ph sz="quarter" idx="14" hasCustomPrompt="1"/>
          </p:nvPr>
        </p:nvSpPr>
        <p:spPr>
          <a:xfrm>
            <a:off x="3181494" y="4087368"/>
            <a:ext cx="1554480" cy="1652314"/>
          </a:xfrm>
        </p:spPr>
        <p:txBody>
          <a:bodyPr/>
          <a:lstStyle>
            <a:lvl1pPr>
              <a:defRPr sz="2000" b="1"/>
            </a:lvl1pPr>
            <a:lvl2pPr marL="0" indent="0">
              <a:buFontTx/>
              <a:buNone/>
              <a:defRPr sz="1500"/>
            </a:lvl2pPr>
          </a:lstStyle>
          <a:p>
            <a:pPr lvl="0"/>
            <a:r>
              <a:rPr lang="en-US"/>
              <a:t>Header</a:t>
            </a:r>
          </a:p>
          <a:p>
            <a:pPr lvl="1"/>
            <a:r>
              <a:rPr lang="en-US"/>
              <a:t>First-level</a:t>
            </a:r>
          </a:p>
        </p:txBody>
      </p:sp>
      <p:sp>
        <p:nvSpPr>
          <p:cNvPr id="7" name="Content Placeholder 5">
            <a:extLst>
              <a:ext uri="{FF2B5EF4-FFF2-40B4-BE49-F238E27FC236}">
                <a16:creationId xmlns:a16="http://schemas.microsoft.com/office/drawing/2014/main" id="{39858B5D-4275-4939-B564-C394E79B123C}"/>
              </a:ext>
            </a:extLst>
          </p:cNvPr>
          <p:cNvSpPr>
            <a:spLocks noGrp="1"/>
          </p:cNvSpPr>
          <p:nvPr>
            <p:ph sz="quarter" idx="15" hasCustomPrompt="1"/>
          </p:nvPr>
        </p:nvSpPr>
        <p:spPr>
          <a:xfrm>
            <a:off x="5292104" y="4087368"/>
            <a:ext cx="1554480" cy="1652314"/>
          </a:xfrm>
        </p:spPr>
        <p:txBody>
          <a:bodyPr/>
          <a:lstStyle>
            <a:lvl1pPr>
              <a:defRPr sz="2000" b="1"/>
            </a:lvl1pPr>
            <a:lvl2pPr marL="0" indent="0">
              <a:buFontTx/>
              <a:buNone/>
              <a:defRPr sz="1500"/>
            </a:lvl2pPr>
          </a:lstStyle>
          <a:p>
            <a:pPr lvl="0"/>
            <a:r>
              <a:rPr lang="en-US"/>
              <a:t>Header</a:t>
            </a:r>
          </a:p>
          <a:p>
            <a:pPr lvl="1"/>
            <a:r>
              <a:rPr lang="en-US"/>
              <a:t>First-level</a:t>
            </a:r>
          </a:p>
        </p:txBody>
      </p:sp>
      <p:sp>
        <p:nvSpPr>
          <p:cNvPr id="8" name="Content Placeholder 5">
            <a:extLst>
              <a:ext uri="{FF2B5EF4-FFF2-40B4-BE49-F238E27FC236}">
                <a16:creationId xmlns:a16="http://schemas.microsoft.com/office/drawing/2014/main" id="{C3A87E99-BA69-479A-B19C-BBA035EDB4F0}"/>
              </a:ext>
            </a:extLst>
          </p:cNvPr>
          <p:cNvSpPr>
            <a:spLocks noGrp="1"/>
          </p:cNvSpPr>
          <p:nvPr>
            <p:ph sz="quarter" idx="16" hasCustomPrompt="1"/>
          </p:nvPr>
        </p:nvSpPr>
        <p:spPr>
          <a:xfrm>
            <a:off x="7410332" y="4087368"/>
            <a:ext cx="1552597" cy="1652314"/>
          </a:xfrm>
        </p:spPr>
        <p:txBody>
          <a:bodyPr/>
          <a:lstStyle>
            <a:lvl1pPr>
              <a:defRPr sz="2000" b="1"/>
            </a:lvl1pPr>
            <a:lvl2pPr marL="0" indent="0">
              <a:buFontTx/>
              <a:buNone/>
              <a:defRPr sz="1500"/>
            </a:lvl2pPr>
          </a:lstStyle>
          <a:p>
            <a:pPr lvl="0"/>
            <a:r>
              <a:rPr lang="en-US"/>
              <a:t>Header</a:t>
            </a:r>
          </a:p>
          <a:p>
            <a:pPr lvl="1"/>
            <a:r>
              <a:rPr lang="en-US"/>
              <a:t>First-level</a:t>
            </a:r>
          </a:p>
        </p:txBody>
      </p:sp>
      <p:sp>
        <p:nvSpPr>
          <p:cNvPr id="9" name="Content Placeholder 5">
            <a:extLst>
              <a:ext uri="{FF2B5EF4-FFF2-40B4-BE49-F238E27FC236}">
                <a16:creationId xmlns:a16="http://schemas.microsoft.com/office/drawing/2014/main" id="{AFEF9E95-2684-4CE0-BEAF-792BD137C005}"/>
              </a:ext>
            </a:extLst>
          </p:cNvPr>
          <p:cNvSpPr>
            <a:spLocks noGrp="1"/>
          </p:cNvSpPr>
          <p:nvPr>
            <p:ph sz="quarter" idx="20" hasCustomPrompt="1"/>
          </p:nvPr>
        </p:nvSpPr>
        <p:spPr>
          <a:xfrm>
            <a:off x="9522127" y="4087368"/>
            <a:ext cx="1600200" cy="1652314"/>
          </a:xfrm>
        </p:spPr>
        <p:txBody>
          <a:bodyPr/>
          <a:lstStyle>
            <a:lvl1pPr>
              <a:defRPr sz="2000" b="1"/>
            </a:lvl1pPr>
            <a:lvl2pPr marL="0" indent="0">
              <a:buFontTx/>
              <a:buNone/>
              <a:defRPr sz="1500"/>
            </a:lvl2pPr>
          </a:lstStyle>
          <a:p>
            <a:pPr lvl="0"/>
            <a:r>
              <a:rPr lang="en-US"/>
              <a:t>Header</a:t>
            </a:r>
          </a:p>
          <a:p>
            <a:pPr lvl="1"/>
            <a:r>
              <a:rPr lang="en-US"/>
              <a:t>First-level</a:t>
            </a:r>
          </a:p>
        </p:txBody>
      </p:sp>
      <p:sp>
        <p:nvSpPr>
          <p:cNvPr id="10" name="Text Placeholder 26">
            <a:extLst>
              <a:ext uri="{FF2B5EF4-FFF2-40B4-BE49-F238E27FC236}">
                <a16:creationId xmlns:a16="http://schemas.microsoft.com/office/drawing/2014/main" id="{E0ABF15E-225F-4641-BF60-993D09895ED3}"/>
              </a:ext>
            </a:extLst>
          </p:cNvPr>
          <p:cNvSpPr>
            <a:spLocks noGrp="1"/>
          </p:cNvSpPr>
          <p:nvPr>
            <p:ph type="body" sz="quarter" idx="21" hasCustomPrompt="1"/>
          </p:nvPr>
        </p:nvSpPr>
        <p:spPr>
          <a:xfrm>
            <a:off x="713418" y="1170385"/>
            <a:ext cx="4502150" cy="663575"/>
          </a:xfrm>
        </p:spPr>
        <p:txBody>
          <a:bodyPr>
            <a:noAutofit/>
          </a:bodyPr>
          <a:lstStyle>
            <a:lvl1pPr>
              <a:defRPr sz="1600" b="0" baseline="0">
                <a:solidFill>
                  <a:schemeClr val="bg1"/>
                </a:solidFill>
              </a:defRPr>
            </a:lvl1pPr>
          </a:lstStyle>
          <a:p>
            <a:pPr lvl="0"/>
            <a:r>
              <a:rPr lang="en-US"/>
              <a:t>Subtitle</a:t>
            </a:r>
          </a:p>
        </p:txBody>
      </p:sp>
    </p:spTree>
    <p:extLst>
      <p:ext uri="{BB962C8B-B14F-4D97-AF65-F5344CB8AC3E}">
        <p14:creationId xmlns:p14="http://schemas.microsoft.com/office/powerpoint/2010/main" val="260267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with left violet box">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CDE32DB8-0072-4413-8F8F-1A194391BDBD}"/>
              </a:ext>
            </a:extLst>
          </p:cNvPr>
          <p:cNvSpPr>
            <a:spLocks noGrp="1"/>
          </p:cNvSpPr>
          <p:nvPr>
            <p:ph type="pic" sz="quarter" idx="15"/>
          </p:nvPr>
        </p:nvSpPr>
        <p:spPr>
          <a:xfrm>
            <a:off x="384275" y="384048"/>
            <a:ext cx="11432977" cy="5724144"/>
          </a:xfrm>
          <a:solidFill>
            <a:schemeClr val="bg1">
              <a:lumMod val="75000"/>
            </a:schemeClr>
          </a:solidFill>
        </p:spPr>
        <p:txBody>
          <a:bodyPr rIns="228600"/>
          <a:lstStyle>
            <a:lvl1pPr algn="r">
              <a:defRPr b="1" baseline="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2C51E9C3-C042-4357-B75B-9012614DC222}"/>
              </a:ext>
            </a:extLst>
          </p:cNvPr>
          <p:cNvSpPr>
            <a:spLocks noGrp="1"/>
          </p:cNvSpPr>
          <p:nvPr>
            <p:ph type="title" hasCustomPrompt="1"/>
          </p:nvPr>
        </p:nvSpPr>
        <p:spPr>
          <a:xfrm>
            <a:off x="777442" y="0"/>
            <a:ext cx="5318557" cy="5724144"/>
          </a:xfrm>
          <a:solidFill>
            <a:srgbClr val="7D3F98">
              <a:alpha val="80000"/>
            </a:srgbClr>
          </a:solidFill>
        </p:spPr>
        <p:txBody>
          <a:bodyPr lIns="566928" tIns="822960" rIns="182880" bIns="182880" anchor="t">
            <a:noAutofit/>
          </a:bodyPr>
          <a:lstStyle>
            <a:lvl1pPr>
              <a:defRPr sz="3200">
                <a:solidFill>
                  <a:schemeClr val="bg1"/>
                </a:solidFill>
              </a:defRPr>
            </a:lvl1pPr>
          </a:lstStyle>
          <a:p>
            <a:r>
              <a:rPr lang="en-US"/>
              <a:t>Click to add title</a:t>
            </a:r>
          </a:p>
        </p:txBody>
      </p:sp>
      <p:sp>
        <p:nvSpPr>
          <p:cNvPr id="5" name="Content Placeholder 2">
            <a:extLst>
              <a:ext uri="{FF2B5EF4-FFF2-40B4-BE49-F238E27FC236}">
                <a16:creationId xmlns:a16="http://schemas.microsoft.com/office/drawing/2014/main" id="{D04D5F96-D063-4EA7-A0B1-09923B2CC355}"/>
              </a:ext>
            </a:extLst>
          </p:cNvPr>
          <p:cNvSpPr>
            <a:spLocks noGrp="1"/>
          </p:cNvSpPr>
          <p:nvPr>
            <p:ph idx="1" hasCustomPrompt="1"/>
          </p:nvPr>
        </p:nvSpPr>
        <p:spPr bwMode="gray">
          <a:xfrm>
            <a:off x="1344518" y="2103119"/>
            <a:ext cx="4115872" cy="3154680"/>
          </a:xfrm>
        </p:spPr>
        <p:txBody>
          <a:bodyPr/>
          <a:lstStyle>
            <a:lvl1pPr>
              <a:defRPr sz="1500" cap="none" baseline="0">
                <a:solidFill>
                  <a:schemeClr val="bg1"/>
                </a:solidFill>
              </a:defRPr>
            </a:lvl1pPr>
            <a:lvl2pPr marL="171450" indent="-171450">
              <a:defRPr sz="1500">
                <a:solidFill>
                  <a:schemeClr val="bg1"/>
                </a:solidFill>
              </a:defRPr>
            </a:lvl2pPr>
            <a:lvl3pPr marL="347663" indent="-176213">
              <a:spcBef>
                <a:spcPts val="600"/>
              </a:spcBef>
              <a:defRPr sz="1500">
                <a:solidFill>
                  <a:schemeClr val="bg1"/>
                </a:solidFill>
              </a:defRPr>
            </a:lvl3pPr>
            <a:lvl4pPr marL="509588" indent="-161925">
              <a:spcBef>
                <a:spcPts val="600"/>
              </a:spcBef>
              <a:defRPr sz="1500">
                <a:solidFill>
                  <a:schemeClr val="bg1"/>
                </a:solidFill>
              </a:defRPr>
            </a:lvl4pPr>
            <a:lvl5pPr marL="682625" indent="-173038">
              <a:spcBef>
                <a:spcPts val="600"/>
              </a:spcBef>
              <a:defRPr sz="1500">
                <a:solidFill>
                  <a:schemeClr val="bg1"/>
                </a:solidFill>
              </a:defRPr>
            </a:lvl5pPr>
            <a:lvl6pPr marL="857250" indent="-174625">
              <a:defRPr sz="1500">
                <a:solidFill>
                  <a:schemeClr val="bg1"/>
                </a:solidFill>
              </a:defRPr>
            </a:lvl6pPr>
            <a:lvl7pPr marL="1030288" indent="-173038">
              <a:spcBef>
                <a:spcPts val="600"/>
              </a:spcBef>
              <a:buFont typeface="Arial" panose="020B0604020202020204" pitchFamily="34" charset="0"/>
              <a:buChar char="–"/>
              <a:defRPr sz="1500" baseline="0">
                <a:solidFill>
                  <a:schemeClr val="bg1"/>
                </a:solidFill>
              </a:defRPr>
            </a:lvl7pPr>
            <a:lvl8pPr marL="1203325" indent="-174625">
              <a:spcBef>
                <a:spcPts val="600"/>
              </a:spcBef>
              <a:buFont typeface="Arial" panose="020B0604020202020204" pitchFamily="34" charset="0"/>
              <a:buChar char="•"/>
              <a:defRPr sz="1500">
                <a:solidFill>
                  <a:schemeClr val="bg1"/>
                </a:solidFill>
              </a:defRPr>
            </a:lvl8pPr>
            <a:lvl9pPr marL="1377950" indent="-174625">
              <a:spcBef>
                <a:spcPts val="600"/>
              </a:spcBef>
              <a:buFont typeface="Arial" panose="020B0604020202020204" pitchFamily="34" charset="0"/>
              <a:buChar char="–"/>
              <a:defRPr sz="1500" baseline="0">
                <a:solidFill>
                  <a:schemeClr val="bg1"/>
                </a:solidFill>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38402068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with right violet box">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BF01F8FF-65A8-44F4-923D-EC5649836705}"/>
              </a:ext>
            </a:extLst>
          </p:cNvPr>
          <p:cNvSpPr>
            <a:spLocks noGrp="1"/>
          </p:cNvSpPr>
          <p:nvPr>
            <p:ph type="pic" sz="quarter" idx="15"/>
          </p:nvPr>
        </p:nvSpPr>
        <p:spPr>
          <a:xfrm>
            <a:off x="384148" y="384048"/>
            <a:ext cx="11432977" cy="5724144"/>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2B0AD5D1-005B-4C1C-B1B2-796D40658988}"/>
              </a:ext>
            </a:extLst>
          </p:cNvPr>
          <p:cNvSpPr>
            <a:spLocks noGrp="1"/>
          </p:cNvSpPr>
          <p:nvPr>
            <p:ph type="title" hasCustomPrompt="1"/>
          </p:nvPr>
        </p:nvSpPr>
        <p:spPr>
          <a:xfrm>
            <a:off x="6096000" y="0"/>
            <a:ext cx="5323194" cy="5724144"/>
          </a:xfrm>
          <a:solidFill>
            <a:srgbClr val="7D3F98">
              <a:alpha val="80000"/>
            </a:srgbClr>
          </a:solidFill>
        </p:spPr>
        <p:txBody>
          <a:bodyPr lIns="566928" tIns="822960" rIns="182880" bIns="182880" anchor="t">
            <a:noAutofit/>
          </a:bodyPr>
          <a:lstStyle>
            <a:lvl1pPr>
              <a:defRPr sz="3200">
                <a:solidFill>
                  <a:schemeClr val="bg1"/>
                </a:solidFill>
              </a:defRPr>
            </a:lvl1pPr>
          </a:lstStyle>
          <a:p>
            <a:r>
              <a:rPr lang="en-US"/>
              <a:t>Click to add title</a:t>
            </a:r>
          </a:p>
        </p:txBody>
      </p:sp>
      <p:sp>
        <p:nvSpPr>
          <p:cNvPr id="5" name="Content Placeholder 2">
            <a:extLst>
              <a:ext uri="{FF2B5EF4-FFF2-40B4-BE49-F238E27FC236}">
                <a16:creationId xmlns:a16="http://schemas.microsoft.com/office/drawing/2014/main" id="{5219840B-48B1-4854-A6F0-6819238CF7A7}"/>
              </a:ext>
            </a:extLst>
          </p:cNvPr>
          <p:cNvSpPr>
            <a:spLocks noGrp="1"/>
          </p:cNvSpPr>
          <p:nvPr>
            <p:ph idx="1" hasCustomPrompt="1"/>
          </p:nvPr>
        </p:nvSpPr>
        <p:spPr bwMode="gray">
          <a:xfrm>
            <a:off x="6667712" y="2103120"/>
            <a:ext cx="4115872" cy="3154680"/>
          </a:xfrm>
        </p:spPr>
        <p:txBody>
          <a:bodyPr/>
          <a:lstStyle>
            <a:lvl1pPr>
              <a:defRPr sz="1500" cap="none" baseline="0">
                <a:solidFill>
                  <a:schemeClr val="bg1"/>
                </a:solidFill>
              </a:defRPr>
            </a:lvl1pPr>
            <a:lvl2pPr marL="171450" indent="-171450">
              <a:defRPr sz="1500">
                <a:solidFill>
                  <a:schemeClr val="bg1"/>
                </a:solidFill>
              </a:defRPr>
            </a:lvl2pPr>
            <a:lvl3pPr marL="347663" indent="-176213">
              <a:spcBef>
                <a:spcPts val="600"/>
              </a:spcBef>
              <a:defRPr sz="1500">
                <a:solidFill>
                  <a:schemeClr val="bg1"/>
                </a:solidFill>
              </a:defRPr>
            </a:lvl3pPr>
            <a:lvl4pPr marL="509588" indent="-161925">
              <a:spcBef>
                <a:spcPts val="600"/>
              </a:spcBef>
              <a:defRPr sz="1500">
                <a:solidFill>
                  <a:schemeClr val="bg1"/>
                </a:solidFill>
              </a:defRPr>
            </a:lvl4pPr>
            <a:lvl5pPr marL="682625" indent="-173038">
              <a:spcBef>
                <a:spcPts val="600"/>
              </a:spcBef>
              <a:defRPr sz="1500">
                <a:solidFill>
                  <a:schemeClr val="bg1"/>
                </a:solidFill>
              </a:defRPr>
            </a:lvl5pPr>
            <a:lvl6pPr marL="857250" indent="-174625">
              <a:defRPr sz="1500">
                <a:solidFill>
                  <a:schemeClr val="bg1"/>
                </a:solidFill>
              </a:defRPr>
            </a:lvl6pPr>
            <a:lvl7pPr marL="1030288" indent="-173038">
              <a:spcBef>
                <a:spcPts val="600"/>
              </a:spcBef>
              <a:buFont typeface="Arial" panose="020B0604020202020204" pitchFamily="34" charset="0"/>
              <a:buChar char="–"/>
              <a:defRPr sz="1500" baseline="0">
                <a:solidFill>
                  <a:schemeClr val="bg1"/>
                </a:solidFill>
              </a:defRPr>
            </a:lvl7pPr>
            <a:lvl8pPr marL="1203325" indent="-174625">
              <a:spcBef>
                <a:spcPts val="600"/>
              </a:spcBef>
              <a:buFont typeface="Arial" panose="020B0604020202020204" pitchFamily="34" charset="0"/>
              <a:buChar char="•"/>
              <a:defRPr sz="1500">
                <a:solidFill>
                  <a:schemeClr val="bg1"/>
                </a:solidFill>
              </a:defRPr>
            </a:lvl8pPr>
            <a:lvl9pPr marL="1377950" indent="-174625">
              <a:spcBef>
                <a:spcPts val="600"/>
              </a:spcBef>
              <a:buFont typeface="Arial" panose="020B0604020202020204" pitchFamily="34" charset="0"/>
              <a:buChar char="–"/>
              <a:defRPr sz="1500" baseline="0">
                <a:solidFill>
                  <a:schemeClr val="bg1"/>
                </a:solidFill>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3699791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with left white box">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E04ADFA8-F44F-495D-95AC-4EBDB89411E5}"/>
              </a:ext>
            </a:extLst>
          </p:cNvPr>
          <p:cNvSpPr>
            <a:spLocks noGrp="1"/>
          </p:cNvSpPr>
          <p:nvPr>
            <p:ph type="pic" sz="quarter" idx="15"/>
          </p:nvPr>
        </p:nvSpPr>
        <p:spPr>
          <a:xfrm>
            <a:off x="384148" y="384048"/>
            <a:ext cx="11432977" cy="5724144"/>
          </a:xfrm>
          <a:solidFill>
            <a:schemeClr val="bg1">
              <a:lumMod val="75000"/>
            </a:schemeClr>
          </a:solidFill>
        </p:spPr>
        <p:txBody>
          <a:bodyPr rIns="228600"/>
          <a:lstStyle>
            <a:lvl1pPr algn="r">
              <a:defRPr b="1" baseline="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BDC85B15-1D89-41C0-9042-5B655F6033EC}"/>
              </a:ext>
            </a:extLst>
          </p:cNvPr>
          <p:cNvSpPr>
            <a:spLocks noGrp="1"/>
          </p:cNvSpPr>
          <p:nvPr>
            <p:ph type="title" hasCustomPrompt="1"/>
          </p:nvPr>
        </p:nvSpPr>
        <p:spPr>
          <a:xfrm>
            <a:off x="777442" y="0"/>
            <a:ext cx="5318557" cy="5724144"/>
          </a:xfrm>
          <a:solidFill>
            <a:srgbClr val="FFFFFF">
              <a:alpha val="89804"/>
            </a:srgbClr>
          </a:solidFill>
        </p:spPr>
        <p:txBody>
          <a:bodyPr lIns="566928" tIns="822960" rIns="182880" bIns="182880" anchor="t">
            <a:noAutofit/>
          </a:bodyPr>
          <a:lstStyle>
            <a:lvl1pPr>
              <a:defRPr sz="3200">
                <a:solidFill>
                  <a:schemeClr val="tx2"/>
                </a:solidFill>
              </a:defRPr>
            </a:lvl1pPr>
          </a:lstStyle>
          <a:p>
            <a:r>
              <a:rPr lang="en-US"/>
              <a:t>Click to add title</a:t>
            </a:r>
          </a:p>
        </p:txBody>
      </p:sp>
      <p:sp>
        <p:nvSpPr>
          <p:cNvPr id="5" name="Content Placeholder 2">
            <a:extLst>
              <a:ext uri="{FF2B5EF4-FFF2-40B4-BE49-F238E27FC236}">
                <a16:creationId xmlns:a16="http://schemas.microsoft.com/office/drawing/2014/main" id="{3218AA6D-16CF-436B-80DE-40267FCF886A}"/>
              </a:ext>
            </a:extLst>
          </p:cNvPr>
          <p:cNvSpPr>
            <a:spLocks noGrp="1"/>
          </p:cNvSpPr>
          <p:nvPr>
            <p:ph idx="1" hasCustomPrompt="1"/>
          </p:nvPr>
        </p:nvSpPr>
        <p:spPr bwMode="gray">
          <a:xfrm>
            <a:off x="1344518" y="2103119"/>
            <a:ext cx="4115872"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31046186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with right white box">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C317F87A-7AF8-4CEB-B141-17367C06BD31}"/>
              </a:ext>
            </a:extLst>
          </p:cNvPr>
          <p:cNvSpPr>
            <a:spLocks noGrp="1"/>
          </p:cNvSpPr>
          <p:nvPr>
            <p:ph type="pic" sz="quarter" idx="15"/>
          </p:nvPr>
        </p:nvSpPr>
        <p:spPr>
          <a:xfrm>
            <a:off x="384148" y="384048"/>
            <a:ext cx="11432977" cy="5724144"/>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9B0A14C8-7BD3-46EF-B2FB-F0AEEF7DC453}"/>
              </a:ext>
            </a:extLst>
          </p:cNvPr>
          <p:cNvSpPr>
            <a:spLocks noGrp="1"/>
          </p:cNvSpPr>
          <p:nvPr>
            <p:ph type="title" hasCustomPrompt="1"/>
          </p:nvPr>
        </p:nvSpPr>
        <p:spPr>
          <a:xfrm>
            <a:off x="6096000" y="0"/>
            <a:ext cx="5323194" cy="5724144"/>
          </a:xfrm>
          <a:solidFill>
            <a:srgbClr val="FFFFFF">
              <a:alpha val="89804"/>
            </a:srgbClr>
          </a:solidFill>
        </p:spPr>
        <p:txBody>
          <a:bodyPr lIns="566928" tIns="822960" rIns="182880" bIns="182880" anchor="t">
            <a:noAutofit/>
          </a:bodyPr>
          <a:lstStyle>
            <a:lvl1pPr>
              <a:defRPr sz="3200">
                <a:solidFill>
                  <a:schemeClr val="tx2"/>
                </a:solidFill>
              </a:defRPr>
            </a:lvl1pPr>
          </a:lstStyle>
          <a:p>
            <a:r>
              <a:rPr lang="en-US"/>
              <a:t>Click to add title</a:t>
            </a:r>
          </a:p>
        </p:txBody>
      </p:sp>
      <p:sp>
        <p:nvSpPr>
          <p:cNvPr id="5" name="Content Placeholder 2">
            <a:extLst>
              <a:ext uri="{FF2B5EF4-FFF2-40B4-BE49-F238E27FC236}">
                <a16:creationId xmlns:a16="http://schemas.microsoft.com/office/drawing/2014/main" id="{B3C937E0-A843-4C17-8E1E-8A80D6CBF1D6}"/>
              </a:ext>
            </a:extLst>
          </p:cNvPr>
          <p:cNvSpPr>
            <a:spLocks noGrp="1"/>
          </p:cNvSpPr>
          <p:nvPr>
            <p:ph idx="1" hasCustomPrompt="1"/>
          </p:nvPr>
        </p:nvSpPr>
        <p:spPr bwMode="gray">
          <a:xfrm>
            <a:off x="6667712" y="2103120"/>
            <a:ext cx="4115872" cy="315468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defRPr sz="1500">
                <a:solidFill>
                  <a:schemeClr val="tx2"/>
                </a:solidFill>
              </a:defRPr>
            </a:lvl3pPr>
            <a:lvl4pPr marL="509588" indent="-161925">
              <a:spcBef>
                <a:spcPts val="600"/>
              </a:spcBef>
              <a:defRPr sz="1500">
                <a:solidFill>
                  <a:schemeClr val="tx2"/>
                </a:solidFill>
              </a:defRPr>
            </a:lvl4pPr>
            <a:lvl5pPr marL="682625" indent="-173038">
              <a:spcBef>
                <a:spcPts val="600"/>
              </a:spcBef>
              <a:defRPr sz="1500">
                <a:solidFill>
                  <a:schemeClr val="tx2"/>
                </a:solidFill>
              </a:defRPr>
            </a:lvl5pPr>
            <a:lvl6pPr marL="857250" indent="-174625">
              <a:defRPr sz="1500">
                <a:solidFill>
                  <a:schemeClr val="tx2"/>
                </a:solidFill>
              </a:defRPr>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3133773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Key point with white box_image">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09255C12-7E34-451C-8782-49F29635F1C2}"/>
              </a:ext>
            </a:extLst>
          </p:cNvPr>
          <p:cNvSpPr>
            <a:spLocks noGrp="1"/>
          </p:cNvSpPr>
          <p:nvPr>
            <p:ph type="pic" sz="quarter" idx="18"/>
          </p:nvPr>
        </p:nvSpPr>
        <p:spPr>
          <a:xfrm>
            <a:off x="381001" y="384048"/>
            <a:ext cx="11430000" cy="5724144"/>
          </a:xfrm>
          <a:solidFill>
            <a:schemeClr val="bg1">
              <a:lumMod val="75000"/>
            </a:schemeClr>
          </a:solidFill>
        </p:spPr>
        <p:txBody>
          <a:bodyPr/>
          <a:lstStyle>
            <a:lvl1pPr algn="ctr">
              <a:defRPr b="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9B12E29D-3148-4D3F-AA34-A69BBFAFBCF9}"/>
              </a:ext>
            </a:extLst>
          </p:cNvPr>
          <p:cNvSpPr>
            <a:spLocks noGrp="1"/>
          </p:cNvSpPr>
          <p:nvPr>
            <p:ph type="title" hasCustomPrompt="1"/>
          </p:nvPr>
        </p:nvSpPr>
        <p:spPr>
          <a:xfrm>
            <a:off x="896346" y="3081528"/>
            <a:ext cx="4774411" cy="2551176"/>
          </a:xfrm>
          <a:solidFill>
            <a:srgbClr val="FFFFFF">
              <a:alpha val="89804"/>
            </a:srgbClr>
          </a:solidFill>
        </p:spPr>
        <p:txBody>
          <a:bodyPr lIns="182880" tIns="548640" rIns="182880" bIns="182880" anchor="t">
            <a:noAutofit/>
          </a:bodyPr>
          <a:lstStyle>
            <a:lvl1pPr algn="ctr">
              <a:defRPr sz="3600">
                <a:solidFill>
                  <a:schemeClr val="tx2"/>
                </a:solidFill>
                <a:latin typeface="Domaine Display Bold" panose="020A0803080505060203" pitchFamily="18" charset="0"/>
              </a:defRPr>
            </a:lvl1pPr>
          </a:lstStyle>
          <a:p>
            <a:r>
              <a:rPr lang="en-US"/>
              <a:t>Main key point here</a:t>
            </a:r>
          </a:p>
        </p:txBody>
      </p:sp>
      <p:sp>
        <p:nvSpPr>
          <p:cNvPr id="5" name="Text Placeholder 26">
            <a:extLst>
              <a:ext uri="{FF2B5EF4-FFF2-40B4-BE49-F238E27FC236}">
                <a16:creationId xmlns:a16="http://schemas.microsoft.com/office/drawing/2014/main" id="{05252E1F-6C41-401B-9360-D1802EC700D7}"/>
              </a:ext>
            </a:extLst>
          </p:cNvPr>
          <p:cNvSpPr>
            <a:spLocks noGrp="1"/>
          </p:cNvSpPr>
          <p:nvPr>
            <p:ph type="body" sz="quarter" idx="21" hasCustomPrompt="1"/>
          </p:nvPr>
        </p:nvSpPr>
        <p:spPr>
          <a:xfrm>
            <a:off x="1182292" y="4334257"/>
            <a:ext cx="4200808" cy="663575"/>
          </a:xfrm>
        </p:spPr>
        <p:txBody>
          <a:bodyPr>
            <a:noAutofit/>
          </a:bodyPr>
          <a:lstStyle>
            <a:lvl1pPr algn="ctr">
              <a:defRPr sz="1800" b="0">
                <a:solidFill>
                  <a:schemeClr val="tx2"/>
                </a:solidFill>
              </a:defRPr>
            </a:lvl1pPr>
          </a:lstStyle>
          <a:p>
            <a:pPr lvl="0"/>
            <a:r>
              <a:rPr lang="en-US"/>
              <a:t>Descriptor text</a:t>
            </a:r>
          </a:p>
        </p:txBody>
      </p:sp>
    </p:spTree>
    <p:extLst>
      <p:ext uri="{BB962C8B-B14F-4D97-AF65-F5344CB8AC3E}">
        <p14:creationId xmlns:p14="http://schemas.microsoft.com/office/powerpoint/2010/main" val="5313320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ta slide whit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749CCA5-38F1-484A-A634-B0FC725B10C2}"/>
              </a:ext>
            </a:extLst>
          </p:cNvPr>
          <p:cNvSpPr>
            <a:spLocks noGrp="1"/>
          </p:cNvSpPr>
          <p:nvPr>
            <p:ph type="title" hasCustomPrompt="1"/>
          </p:nvPr>
        </p:nvSpPr>
        <p:spPr>
          <a:xfrm>
            <a:off x="570062" y="2500845"/>
            <a:ext cx="4966027" cy="1208557"/>
          </a:xfrm>
        </p:spPr>
        <p:txBody>
          <a:bodyPr anchor="ctr">
            <a:noAutofit/>
          </a:bodyPr>
          <a:lstStyle>
            <a:lvl1pPr algn="r">
              <a:defRPr sz="3200" baseline="0">
                <a:solidFill>
                  <a:schemeClr val="tx2"/>
                </a:solidFill>
              </a:defRPr>
            </a:lvl1pPr>
          </a:lstStyle>
          <a:p>
            <a:r>
              <a:rPr lang="en-US"/>
              <a:t>Data slide title</a:t>
            </a:r>
          </a:p>
        </p:txBody>
      </p:sp>
    </p:spTree>
    <p:extLst>
      <p:ext uri="{BB962C8B-B14F-4D97-AF65-F5344CB8AC3E}">
        <p14:creationId xmlns:p14="http://schemas.microsoft.com/office/powerpoint/2010/main" val="1140682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Key point left with image">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07A3F327-514C-476E-944D-4F9A05690E27}"/>
              </a:ext>
            </a:extLst>
          </p:cNvPr>
          <p:cNvSpPr>
            <a:spLocks noGrp="1"/>
          </p:cNvSpPr>
          <p:nvPr>
            <p:ph type="pic" sz="quarter" idx="18"/>
          </p:nvPr>
        </p:nvSpPr>
        <p:spPr>
          <a:xfrm>
            <a:off x="4265293" y="384048"/>
            <a:ext cx="7545765" cy="5724144"/>
          </a:xfrm>
          <a:solidFill>
            <a:schemeClr val="bg1">
              <a:lumMod val="75000"/>
            </a:schemeClr>
          </a:solidFill>
        </p:spPr>
        <p:txBody>
          <a:bodyPr/>
          <a:lstStyle>
            <a:lvl1pPr algn="ctr">
              <a:defRPr b="0">
                <a:solidFill>
                  <a:schemeClr val="bg2"/>
                </a:solidFill>
              </a:defRPr>
            </a:lvl1pPr>
          </a:lstStyle>
          <a:p>
            <a:r>
              <a:rPr lang="en-US"/>
              <a:t>Click icon to add picture</a:t>
            </a:r>
          </a:p>
        </p:txBody>
      </p:sp>
      <p:sp>
        <p:nvSpPr>
          <p:cNvPr id="4" name="Rectangle 3">
            <a:extLst>
              <a:ext uri="{FF2B5EF4-FFF2-40B4-BE49-F238E27FC236}">
                <a16:creationId xmlns:a16="http://schemas.microsoft.com/office/drawing/2014/main" id="{AB2FC654-9271-43CB-BA39-F0D8EB52D014}"/>
              </a:ext>
            </a:extLst>
          </p:cNvPr>
          <p:cNvSpPr/>
          <p:nvPr userDrawn="1"/>
        </p:nvSpPr>
        <p:spPr>
          <a:xfrm>
            <a:off x="393294" y="384048"/>
            <a:ext cx="3639312" cy="5724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CVS Health Sans" panose="020B0504020202020204" pitchFamily="34" charset="0"/>
              <a:cs typeface="Open Sans" panose="020B0606030504020204" pitchFamily="34" charset="0"/>
            </a:endParaRPr>
          </a:p>
        </p:txBody>
      </p:sp>
      <p:sp>
        <p:nvSpPr>
          <p:cNvPr id="5" name="Text Placeholder 8">
            <a:extLst>
              <a:ext uri="{FF2B5EF4-FFF2-40B4-BE49-F238E27FC236}">
                <a16:creationId xmlns:a16="http://schemas.microsoft.com/office/drawing/2014/main" id="{001BEB8E-CD99-4BC1-BDBD-F76DEC5B99A0}"/>
              </a:ext>
            </a:extLst>
          </p:cNvPr>
          <p:cNvSpPr>
            <a:spLocks noGrp="1"/>
          </p:cNvSpPr>
          <p:nvPr>
            <p:ph type="body" sz="quarter" idx="25" hasCustomPrompt="1"/>
          </p:nvPr>
        </p:nvSpPr>
        <p:spPr>
          <a:xfrm>
            <a:off x="701020" y="2367176"/>
            <a:ext cx="3005570" cy="1665288"/>
          </a:xfrm>
        </p:spPr>
        <p:txBody>
          <a:bodyPr anchor="ctr">
            <a:noAutofit/>
          </a:bodyPr>
          <a:lstStyle>
            <a:lvl1pPr algn="ctr">
              <a:lnSpc>
                <a:spcPct val="90000"/>
              </a:lnSpc>
              <a:spcBef>
                <a:spcPts val="0"/>
              </a:spcBef>
              <a:defRPr sz="3600" b="0" baseline="0">
                <a:solidFill>
                  <a:schemeClr val="bg1"/>
                </a:solidFill>
                <a:latin typeface="Domaine Display Bold" panose="020A0803080505060203" pitchFamily="18" charset="0"/>
              </a:defRPr>
            </a:lvl1pPr>
          </a:lstStyle>
          <a:p>
            <a:pPr lvl="0"/>
            <a:r>
              <a:rPr lang="en-US"/>
              <a:t>Main key </a:t>
            </a:r>
            <a:br>
              <a:rPr lang="en-US"/>
            </a:br>
            <a:r>
              <a:rPr lang="en-US"/>
              <a:t>point here</a:t>
            </a:r>
          </a:p>
        </p:txBody>
      </p:sp>
    </p:spTree>
    <p:extLst>
      <p:ext uri="{BB962C8B-B14F-4D97-AF65-F5344CB8AC3E}">
        <p14:creationId xmlns:p14="http://schemas.microsoft.com/office/powerpoint/2010/main" val="1923183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Key point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B47B00-1269-4D64-A884-BB47A0E78019}"/>
              </a:ext>
            </a:extLst>
          </p:cNvPr>
          <p:cNvSpPr/>
          <p:nvPr userDrawn="1"/>
        </p:nvSpPr>
        <p:spPr>
          <a:xfrm>
            <a:off x="4265293" y="384048"/>
            <a:ext cx="7545707" cy="5724144"/>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a:solidFill>
                <a:schemeClr val="accent5"/>
              </a:solidFill>
            </a:endParaRPr>
          </a:p>
        </p:txBody>
      </p:sp>
      <p:sp>
        <p:nvSpPr>
          <p:cNvPr id="4" name="Rectangle 3">
            <a:extLst>
              <a:ext uri="{FF2B5EF4-FFF2-40B4-BE49-F238E27FC236}">
                <a16:creationId xmlns:a16="http://schemas.microsoft.com/office/drawing/2014/main" id="{7090E468-F200-4A58-B088-C8130EBF5113}"/>
              </a:ext>
            </a:extLst>
          </p:cNvPr>
          <p:cNvSpPr/>
          <p:nvPr userDrawn="1"/>
        </p:nvSpPr>
        <p:spPr>
          <a:xfrm>
            <a:off x="393294" y="384048"/>
            <a:ext cx="3639312" cy="5724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CVS Health Sans" panose="020B0504020202020204" pitchFamily="34" charset="0"/>
              <a:cs typeface="Open Sans" panose="020B0606030504020204" pitchFamily="34" charset="0"/>
            </a:endParaRPr>
          </a:p>
        </p:txBody>
      </p:sp>
      <p:sp>
        <p:nvSpPr>
          <p:cNvPr id="5" name="Text Placeholder 8">
            <a:extLst>
              <a:ext uri="{FF2B5EF4-FFF2-40B4-BE49-F238E27FC236}">
                <a16:creationId xmlns:a16="http://schemas.microsoft.com/office/drawing/2014/main" id="{D235F659-ECEA-44C1-B5CC-BD3D1C0F3A81}"/>
              </a:ext>
            </a:extLst>
          </p:cNvPr>
          <p:cNvSpPr>
            <a:spLocks noGrp="1"/>
          </p:cNvSpPr>
          <p:nvPr>
            <p:ph type="body" sz="quarter" idx="25" hasCustomPrompt="1"/>
          </p:nvPr>
        </p:nvSpPr>
        <p:spPr>
          <a:xfrm>
            <a:off x="701019" y="2368296"/>
            <a:ext cx="3005570" cy="1665288"/>
          </a:xfrm>
        </p:spPr>
        <p:txBody>
          <a:bodyPr anchor="ctr">
            <a:noAutofit/>
          </a:bodyPr>
          <a:lstStyle>
            <a:lvl1pPr algn="ctr">
              <a:lnSpc>
                <a:spcPct val="90000"/>
              </a:lnSpc>
              <a:spcBef>
                <a:spcPts val="0"/>
              </a:spcBef>
              <a:defRPr sz="3600" b="0" baseline="0">
                <a:solidFill>
                  <a:schemeClr val="bg1"/>
                </a:solidFill>
                <a:latin typeface="Domaine Display Bold" panose="020A0803080505060203" pitchFamily="18" charset="0"/>
              </a:defRPr>
            </a:lvl1pPr>
          </a:lstStyle>
          <a:p>
            <a:pPr lvl="0"/>
            <a:r>
              <a:rPr lang="en-US"/>
              <a:t>Main key</a:t>
            </a:r>
            <a:br>
              <a:rPr lang="en-US"/>
            </a:br>
            <a:r>
              <a:rPr lang="en-US"/>
              <a:t>point here</a:t>
            </a:r>
          </a:p>
        </p:txBody>
      </p:sp>
    </p:spTree>
    <p:extLst>
      <p:ext uri="{BB962C8B-B14F-4D97-AF65-F5344CB8AC3E}">
        <p14:creationId xmlns:p14="http://schemas.microsoft.com/office/powerpoint/2010/main" val="8517106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Key point right with image">
    <p:spTree>
      <p:nvGrpSpPr>
        <p:cNvPr id="1" name=""/>
        <p:cNvGrpSpPr/>
        <p:nvPr/>
      </p:nvGrpSpPr>
      <p:grpSpPr>
        <a:xfrm>
          <a:off x="0" y="0"/>
          <a:ext cx="0" cy="0"/>
          <a:chOff x="0" y="0"/>
          <a:chExt cx="0" cy="0"/>
        </a:xfrm>
      </p:grpSpPr>
      <p:sp>
        <p:nvSpPr>
          <p:cNvPr id="10" name="Picture Placeholder 15"/>
          <p:cNvSpPr>
            <a:spLocks noGrp="1"/>
          </p:cNvSpPr>
          <p:nvPr>
            <p:ph type="pic" sz="quarter" idx="18"/>
          </p:nvPr>
        </p:nvSpPr>
        <p:spPr>
          <a:xfrm>
            <a:off x="393294" y="384048"/>
            <a:ext cx="7545765" cy="5724144"/>
          </a:xfrm>
          <a:solidFill>
            <a:schemeClr val="bg1">
              <a:lumMod val="75000"/>
            </a:schemeClr>
          </a:solidFill>
        </p:spPr>
        <p:txBody>
          <a:bodyPr/>
          <a:lstStyle>
            <a:lvl1pPr algn="ctr">
              <a:defRPr b="0">
                <a:solidFill>
                  <a:schemeClr val="bg2"/>
                </a:solidFill>
              </a:defRPr>
            </a:lvl1pPr>
          </a:lstStyle>
          <a:p>
            <a:r>
              <a:rPr lang="en-US"/>
              <a:t>Click icon to add picture</a:t>
            </a:r>
          </a:p>
        </p:txBody>
      </p:sp>
      <p:sp>
        <p:nvSpPr>
          <p:cNvPr id="8" name="Rectangle 7"/>
          <p:cNvSpPr/>
          <p:nvPr userDrawn="1"/>
        </p:nvSpPr>
        <p:spPr>
          <a:xfrm>
            <a:off x="8167719" y="384048"/>
            <a:ext cx="3639312" cy="5724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CVS Health Sans" panose="020B0504020202020204" pitchFamily="34" charset="0"/>
              <a:cs typeface="Open Sans" panose="020B0606030504020204" pitchFamily="34" charset="0"/>
            </a:endParaRPr>
          </a:p>
        </p:txBody>
      </p:sp>
      <p:sp>
        <p:nvSpPr>
          <p:cNvPr id="9" name="Text Placeholder 8"/>
          <p:cNvSpPr>
            <a:spLocks noGrp="1"/>
          </p:cNvSpPr>
          <p:nvPr>
            <p:ph type="body" sz="quarter" idx="25" hasCustomPrompt="1"/>
          </p:nvPr>
        </p:nvSpPr>
        <p:spPr>
          <a:xfrm>
            <a:off x="8475444" y="2355601"/>
            <a:ext cx="3005570" cy="1665288"/>
          </a:xfrm>
        </p:spPr>
        <p:txBody>
          <a:bodyPr anchor="ctr">
            <a:noAutofit/>
          </a:bodyPr>
          <a:lstStyle>
            <a:lvl1pPr algn="ctr">
              <a:lnSpc>
                <a:spcPct val="90000"/>
              </a:lnSpc>
              <a:spcBef>
                <a:spcPts val="0"/>
              </a:spcBef>
              <a:defRPr sz="3600" b="0" baseline="0">
                <a:solidFill>
                  <a:schemeClr val="bg1"/>
                </a:solidFill>
                <a:latin typeface="Domaine Display Bold" panose="020A0803080505060203" pitchFamily="18" charset="0"/>
              </a:defRPr>
            </a:lvl1pPr>
          </a:lstStyle>
          <a:p>
            <a:pPr lvl="0"/>
            <a:r>
              <a:rPr lang="en-US"/>
              <a:t>Main key </a:t>
            </a:r>
            <a:br>
              <a:rPr lang="en-US"/>
            </a:br>
            <a:r>
              <a:rPr lang="en-US"/>
              <a:t>point here</a:t>
            </a:r>
          </a:p>
        </p:txBody>
      </p:sp>
    </p:spTree>
    <p:extLst>
      <p:ext uri="{BB962C8B-B14F-4D97-AF65-F5344CB8AC3E}">
        <p14:creationId xmlns:p14="http://schemas.microsoft.com/office/powerpoint/2010/main" val="66365054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1E89A6-4677-4A79-B73C-CA0DF6A2031A}" type="datetime1">
              <a:rPr lang="en-US" smtClean="0"/>
              <a:t>3/19/2024</a:t>
            </a:fld>
            <a:endParaRPr lang="en-US"/>
          </a:p>
        </p:txBody>
      </p:sp>
      <p:sp>
        <p:nvSpPr>
          <p:cNvPr id="6" name="Footer Placeholder 5"/>
          <p:cNvSpPr>
            <a:spLocks noGrp="1"/>
          </p:cNvSpPr>
          <p:nvPr>
            <p:ph type="ftr" sz="quarter" idx="11"/>
          </p:nvPr>
        </p:nvSpPr>
        <p:spPr/>
        <p:txBody>
          <a:bodyPr/>
          <a:lstStyle/>
          <a:p>
            <a:r>
              <a:rPr lang="en-US"/>
              <a:t>Sacramento County Health Authority Commission</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Key point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9FBB05-3357-4780-A462-E1632F9687CD}"/>
              </a:ext>
            </a:extLst>
          </p:cNvPr>
          <p:cNvSpPr/>
          <p:nvPr userDrawn="1"/>
        </p:nvSpPr>
        <p:spPr>
          <a:xfrm>
            <a:off x="393294" y="384048"/>
            <a:ext cx="7545707" cy="5724144"/>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a:solidFill>
                <a:schemeClr val="accent5"/>
              </a:solidFill>
            </a:endParaRPr>
          </a:p>
        </p:txBody>
      </p:sp>
      <p:sp>
        <p:nvSpPr>
          <p:cNvPr id="4" name="Rectangle 3">
            <a:extLst>
              <a:ext uri="{FF2B5EF4-FFF2-40B4-BE49-F238E27FC236}">
                <a16:creationId xmlns:a16="http://schemas.microsoft.com/office/drawing/2014/main" id="{794A32FE-2810-42A8-B752-E7BE219BE9D4}"/>
              </a:ext>
            </a:extLst>
          </p:cNvPr>
          <p:cNvSpPr/>
          <p:nvPr userDrawn="1"/>
        </p:nvSpPr>
        <p:spPr>
          <a:xfrm>
            <a:off x="8167719" y="384048"/>
            <a:ext cx="3639312" cy="5724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CVS Health Sans" panose="020B0504020202020204" pitchFamily="34" charset="0"/>
              <a:cs typeface="Open Sans" panose="020B0606030504020204" pitchFamily="34" charset="0"/>
            </a:endParaRPr>
          </a:p>
        </p:txBody>
      </p:sp>
      <p:sp>
        <p:nvSpPr>
          <p:cNvPr id="5" name="Text Placeholder 8">
            <a:extLst>
              <a:ext uri="{FF2B5EF4-FFF2-40B4-BE49-F238E27FC236}">
                <a16:creationId xmlns:a16="http://schemas.microsoft.com/office/drawing/2014/main" id="{9E36B78F-9812-4688-A185-63B8EC84F689}"/>
              </a:ext>
            </a:extLst>
          </p:cNvPr>
          <p:cNvSpPr>
            <a:spLocks noGrp="1"/>
          </p:cNvSpPr>
          <p:nvPr>
            <p:ph type="body" sz="quarter" idx="25" hasCustomPrompt="1"/>
          </p:nvPr>
        </p:nvSpPr>
        <p:spPr>
          <a:xfrm>
            <a:off x="8475444" y="2355601"/>
            <a:ext cx="3005570" cy="1665288"/>
          </a:xfrm>
        </p:spPr>
        <p:txBody>
          <a:bodyPr anchor="ctr">
            <a:noAutofit/>
          </a:bodyPr>
          <a:lstStyle>
            <a:lvl1pPr algn="ctr">
              <a:lnSpc>
                <a:spcPct val="90000"/>
              </a:lnSpc>
              <a:spcBef>
                <a:spcPts val="0"/>
              </a:spcBef>
              <a:defRPr sz="3600" b="0" baseline="0">
                <a:solidFill>
                  <a:schemeClr val="bg1"/>
                </a:solidFill>
                <a:latin typeface="Domaine Display Bold" panose="020A0803080505060203" pitchFamily="18" charset="0"/>
              </a:defRPr>
            </a:lvl1pPr>
          </a:lstStyle>
          <a:p>
            <a:pPr lvl="0"/>
            <a:r>
              <a:rPr lang="en-US"/>
              <a:t>Main key </a:t>
            </a:r>
            <a:br>
              <a:rPr lang="en-US"/>
            </a:br>
            <a:r>
              <a:rPr lang="en-US"/>
              <a:t>point here</a:t>
            </a:r>
          </a:p>
        </p:txBody>
      </p:sp>
    </p:spTree>
    <p:extLst>
      <p:ext uri="{BB962C8B-B14F-4D97-AF65-F5344CB8AC3E}">
        <p14:creationId xmlns:p14="http://schemas.microsoft.com/office/powerpoint/2010/main" val="38883293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a:t>Click to add title for one-column layout</a:t>
            </a:r>
          </a:p>
        </p:txBody>
      </p:sp>
      <p:sp>
        <p:nvSpPr>
          <p:cNvPr id="3" name="Content Placeholder 2"/>
          <p:cNvSpPr>
            <a:spLocks noGrp="1"/>
          </p:cNvSpPr>
          <p:nvPr>
            <p:ph idx="1" hasCustomPrompt="1"/>
          </p:nvPr>
        </p:nvSpPr>
        <p:spPr bwMode="gray">
          <a:xfrm>
            <a:off x="557929" y="1773936"/>
            <a:ext cx="8588453" cy="3977640"/>
          </a:xfrm>
        </p:spPr>
        <p:txBody>
          <a:bodyPr/>
          <a:lstStyle>
            <a:lvl1pPr>
              <a:defRPr sz="1500" cap="none" baseline="0">
                <a:solidFill>
                  <a:schemeClr val="tx2"/>
                </a:solidFill>
              </a:defRPr>
            </a:lvl1pPr>
            <a:lvl2pPr marL="171450" indent="-171450">
              <a:defRPr sz="1500">
                <a:solidFill>
                  <a:schemeClr val="tx2"/>
                </a:solidFill>
              </a:defRPr>
            </a:lvl2pPr>
            <a:lvl3pPr marL="347663" indent="-176213">
              <a:spcBef>
                <a:spcPts val="600"/>
              </a:spcBef>
              <a:defRPr sz="1500" baseline="0">
                <a:solidFill>
                  <a:schemeClr val="tx2"/>
                </a:solidFill>
              </a:defRPr>
            </a:lvl3pPr>
            <a:lvl4pPr marL="509588" indent="-161925">
              <a:spcBef>
                <a:spcPts val="600"/>
              </a:spcBef>
              <a:defRPr sz="1500" baseline="0">
                <a:solidFill>
                  <a:schemeClr val="tx2"/>
                </a:solidFill>
              </a:defRPr>
            </a:lvl4pPr>
            <a:lvl5pPr marL="682625" indent="-173038">
              <a:spcBef>
                <a:spcPts val="600"/>
              </a:spcBef>
              <a:defRPr sz="1500">
                <a:solidFill>
                  <a:schemeClr val="tx2"/>
                </a:solidFill>
              </a:defRPr>
            </a:lvl5pPr>
            <a:lvl6pPr marL="857250" indent="-174625">
              <a:defRPr sz="1500"/>
            </a:lvl6pPr>
            <a:lvl7pPr marL="1030288" indent="-173038">
              <a:spcBef>
                <a:spcPts val="600"/>
              </a:spcBef>
              <a:buFont typeface="Arial" panose="020B0604020202020204" pitchFamily="34" charset="0"/>
              <a:buChar char="–"/>
              <a:defRPr sz="1500" baseline="0">
                <a:solidFill>
                  <a:schemeClr val="tx2"/>
                </a:solidFill>
              </a:defRPr>
            </a:lvl7pPr>
            <a:lvl8pPr marL="1203325" indent="-174625">
              <a:spcBef>
                <a:spcPts val="600"/>
              </a:spcBef>
              <a:buFont typeface="Arial" panose="020B0604020202020204" pitchFamily="34" charset="0"/>
              <a:buChar char="•"/>
              <a:defRPr sz="1500">
                <a:solidFill>
                  <a:schemeClr val="tx2"/>
                </a:solidFill>
              </a:defRPr>
            </a:lvl8pPr>
            <a:lvl9pPr marL="1377950" indent="-174625">
              <a:spcBef>
                <a:spcPts val="600"/>
              </a:spcBef>
              <a:buFont typeface="Arial" panose="020B0604020202020204" pitchFamily="34" charset="0"/>
              <a:buChar char="–"/>
              <a:defRPr sz="1500" baseline="0">
                <a:solidFill>
                  <a:schemeClr val="tx2"/>
                </a:solidFill>
              </a:defRPr>
            </a:lvl9pPr>
          </a:lstStyle>
          <a:p>
            <a:pPr lvl="0"/>
            <a:r>
              <a:rPr lang="en-US"/>
              <a:t>Body text</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Tree>
    <p:extLst>
      <p:ext uri="{BB962C8B-B14F-4D97-AF65-F5344CB8AC3E}">
        <p14:creationId xmlns:p14="http://schemas.microsoft.com/office/powerpoint/2010/main" val="225255338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a:t>Click to add title for one-column layout</a:t>
            </a:r>
          </a:p>
        </p:txBody>
      </p:sp>
      <p:sp>
        <p:nvSpPr>
          <p:cNvPr id="9" name="Content Placeholder 2"/>
          <p:cNvSpPr>
            <a:spLocks noGrp="1"/>
          </p:cNvSpPr>
          <p:nvPr>
            <p:ph idx="1" hasCustomPrompt="1"/>
          </p:nvPr>
        </p:nvSpPr>
        <p:spPr bwMode="gray">
          <a:xfrm>
            <a:off x="557929" y="1774880"/>
            <a:ext cx="8588453" cy="3978221"/>
          </a:xfrm>
        </p:spPr>
        <p:txBody>
          <a:bodyPr/>
          <a:lstStyle>
            <a:lvl1pPr>
              <a:defRPr sz="20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2625" indent="-173038">
              <a:buFont typeface="Arial" panose="020B0604020202020204" pitchFamily="34" charset="0"/>
              <a:buChar char="–"/>
              <a:defRPr sz="1500" baseline="0"/>
            </a:lvl6pPr>
            <a:lvl7pPr marL="857250" indent="-174625">
              <a:spcBef>
                <a:spcPts val="600"/>
              </a:spcBef>
              <a:buFont typeface="Arial" panose="020B0604020202020204" pitchFamily="34" charset="0"/>
              <a:buChar char="•"/>
              <a:defRPr sz="1500" baseline="0">
                <a:solidFill>
                  <a:schemeClr val="tx2"/>
                </a:solidFill>
              </a:defRPr>
            </a:lvl7pPr>
            <a:lvl8pPr marL="1030288" indent="-173038">
              <a:spcBef>
                <a:spcPts val="600"/>
              </a:spcBef>
              <a:buFont typeface="Arial" panose="020B0604020202020204" pitchFamily="34" charset="0"/>
              <a:buChar char="–"/>
              <a:defRPr sz="1500" baseline="0">
                <a:solidFill>
                  <a:schemeClr val="tx2"/>
                </a:solidFill>
              </a:defRPr>
            </a:lvl8pPr>
            <a:lvl9pPr marL="1203325" indent="-173038">
              <a:spcBef>
                <a:spcPts val="600"/>
              </a:spcBef>
              <a:buFont typeface="Arial" panose="020B0604020202020204" pitchFamily="34" charset="0"/>
              <a:buChar char="•"/>
              <a:defRPr sz="1500" baseline="0">
                <a:solidFill>
                  <a:schemeClr val="tx2"/>
                </a:solidFill>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a:p>
            <a:pPr lvl="6"/>
            <a:r>
              <a:rPr lang="en-US"/>
              <a:t>Fifth-level bullet</a:t>
            </a:r>
          </a:p>
          <a:p>
            <a:pPr lvl="7"/>
            <a:r>
              <a:rPr lang="en-US"/>
              <a:t>Sixth-level bullet</a:t>
            </a:r>
          </a:p>
          <a:p>
            <a:pPr lvl="8"/>
            <a:r>
              <a:rPr lang="en-US"/>
              <a:t>Seventh-level bullet</a:t>
            </a:r>
          </a:p>
        </p:txBody>
      </p:sp>
    </p:spTree>
    <p:extLst>
      <p:ext uri="{BB962C8B-B14F-4D97-AF65-F5344CB8AC3E}">
        <p14:creationId xmlns:p14="http://schemas.microsoft.com/office/powerpoint/2010/main" val="2978181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lvl1pPr>
          </a:lstStyle>
          <a:p>
            <a:r>
              <a:rPr lang="en-US"/>
              <a:t>Click to add title for two-column layout</a:t>
            </a:r>
          </a:p>
        </p:txBody>
      </p:sp>
      <p:sp>
        <p:nvSpPr>
          <p:cNvPr id="8" name="Content Placeholder 2"/>
          <p:cNvSpPr>
            <a:spLocks noGrp="1"/>
          </p:cNvSpPr>
          <p:nvPr>
            <p:ph idx="15" hasCustomPrompt="1"/>
          </p:nvPr>
        </p:nvSpPr>
        <p:spPr bwMode="gray">
          <a:xfrm>
            <a:off x="557929" y="1773937"/>
            <a:ext cx="5030510" cy="3974607"/>
          </a:xfrm>
        </p:spPr>
        <p:txBody>
          <a:bodyPr/>
          <a:lstStyle>
            <a:lvl1pPr>
              <a:defRPr sz="20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7388" indent="-171450">
              <a:buFont typeface="Arial" panose="020B0604020202020204" pitchFamily="34" charset="0"/>
              <a:buChar char="–"/>
              <a:defRPr sz="1500"/>
            </a:lvl6pPr>
            <a:lvl7pPr marL="860425" indent="-173038">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5" name="Content Placeholder 2"/>
          <p:cNvSpPr>
            <a:spLocks noGrp="1"/>
          </p:cNvSpPr>
          <p:nvPr>
            <p:ph idx="16" hasCustomPrompt="1"/>
          </p:nvPr>
        </p:nvSpPr>
        <p:spPr bwMode="gray">
          <a:xfrm>
            <a:off x="6393321" y="1773937"/>
            <a:ext cx="5030510" cy="3974607"/>
          </a:xfrm>
        </p:spPr>
        <p:txBody>
          <a:bodyPr/>
          <a:lstStyle>
            <a:lvl1pPr>
              <a:defRPr sz="20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7388" indent="-171450">
              <a:buFont typeface="Arial" panose="020B0604020202020204" pitchFamily="34" charset="0"/>
              <a:buChar char="–"/>
              <a:defRPr sz="1500"/>
            </a:lvl6pPr>
            <a:lvl7pPr marL="860425" indent="-173038">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Tree>
    <p:extLst>
      <p:ext uri="{BB962C8B-B14F-4D97-AF65-F5344CB8AC3E}">
        <p14:creationId xmlns:p14="http://schemas.microsoft.com/office/powerpoint/2010/main" val="34130889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a:t>Click to add title for three-column layout</a:t>
            </a:r>
          </a:p>
        </p:txBody>
      </p:sp>
      <p:sp>
        <p:nvSpPr>
          <p:cNvPr id="8" name="Content Placeholder 2"/>
          <p:cNvSpPr>
            <a:spLocks noGrp="1"/>
          </p:cNvSpPr>
          <p:nvPr>
            <p:ph idx="15" hasCustomPrompt="1"/>
          </p:nvPr>
        </p:nvSpPr>
        <p:spPr bwMode="gray">
          <a:xfrm>
            <a:off x="557929" y="1773936"/>
            <a:ext cx="3461080" cy="3986784"/>
          </a:xfrm>
        </p:spPr>
        <p:txBody>
          <a:bodyPr/>
          <a:lstStyle>
            <a:lvl1pPr>
              <a:defRPr sz="20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7388" indent="-171450">
              <a:buFont typeface="Arial" panose="020B0604020202020204" pitchFamily="34" charset="0"/>
              <a:buChar char="–"/>
              <a:defRPr sz="1500"/>
            </a:lvl6pPr>
            <a:lvl7pPr marL="857250" indent="-169863">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9" name="Content Placeholder 2"/>
          <p:cNvSpPr>
            <a:spLocks noGrp="1"/>
          </p:cNvSpPr>
          <p:nvPr>
            <p:ph idx="16" hasCustomPrompt="1"/>
          </p:nvPr>
        </p:nvSpPr>
        <p:spPr bwMode="gray">
          <a:xfrm>
            <a:off x="4353859" y="1773936"/>
            <a:ext cx="3461080" cy="3986784"/>
          </a:xfrm>
        </p:spPr>
        <p:txBody>
          <a:bodyPr/>
          <a:lstStyle>
            <a:lvl1pPr>
              <a:defRPr sz="20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7388" indent="-171450">
              <a:buFont typeface="Arial" panose="020B0604020202020204" pitchFamily="34" charset="0"/>
              <a:buChar char="–"/>
              <a:defRPr sz="1500"/>
            </a:lvl6pPr>
            <a:lvl7pPr marL="857250" indent="-169863">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10" name="Content Placeholder 2"/>
          <p:cNvSpPr>
            <a:spLocks noGrp="1"/>
          </p:cNvSpPr>
          <p:nvPr>
            <p:ph idx="17" hasCustomPrompt="1"/>
          </p:nvPr>
        </p:nvSpPr>
        <p:spPr bwMode="gray">
          <a:xfrm>
            <a:off x="8149791" y="1773936"/>
            <a:ext cx="3461080" cy="3986784"/>
          </a:xfrm>
        </p:spPr>
        <p:txBody>
          <a:bodyPr/>
          <a:lstStyle>
            <a:lvl1pPr>
              <a:defRPr sz="2000" b="1" cap="none" baseline="0">
                <a:solidFill>
                  <a:schemeClr val="tx2"/>
                </a:solidFill>
              </a:defRPr>
            </a:lvl1pPr>
            <a:lvl2pPr marL="0" indent="0">
              <a:buFontTx/>
              <a:buNone/>
              <a:defRPr sz="1500">
                <a:solidFill>
                  <a:schemeClr val="tx2"/>
                </a:solidFill>
              </a:defRPr>
            </a:lvl2pPr>
            <a:lvl3pPr marL="173038" indent="-173038">
              <a:spcBef>
                <a:spcPts val="1200"/>
              </a:spcBef>
              <a:buFont typeface="Arial" panose="020B0604020202020204" pitchFamily="34" charset="0"/>
              <a:buChar char="•"/>
              <a:defRPr sz="1500">
                <a:solidFill>
                  <a:schemeClr val="tx2"/>
                </a:solidFill>
              </a:defRPr>
            </a:lvl3pPr>
            <a:lvl4pPr marL="347663" indent="-174625">
              <a:spcBef>
                <a:spcPts val="600"/>
              </a:spcBef>
              <a:buFont typeface="Arial" panose="020B0604020202020204" pitchFamily="34" charset="0"/>
              <a:buChar char="–"/>
              <a:defRPr sz="1500">
                <a:solidFill>
                  <a:schemeClr val="tx2"/>
                </a:solidFill>
              </a:defRPr>
            </a:lvl4pPr>
            <a:lvl5pPr marL="509588" indent="-161925">
              <a:spcBef>
                <a:spcPts val="600"/>
              </a:spcBef>
              <a:buFont typeface="Arial" panose="020B0604020202020204" pitchFamily="34" charset="0"/>
              <a:buChar char="•"/>
              <a:defRPr sz="1500">
                <a:solidFill>
                  <a:schemeClr val="tx2"/>
                </a:solidFill>
              </a:defRPr>
            </a:lvl5pPr>
            <a:lvl6pPr marL="687388" indent="-171450">
              <a:buFont typeface="Arial" panose="020B0604020202020204" pitchFamily="34" charset="0"/>
              <a:buChar char="–"/>
              <a:defRPr sz="1500"/>
            </a:lvl6pPr>
            <a:lvl7pPr marL="857250" indent="-169863">
              <a:spcBef>
                <a:spcPts val="600"/>
              </a:spcBef>
              <a:buFont typeface="Arial" panose="020B0604020202020204" pitchFamily="34" charset="0"/>
              <a:buChar char="•"/>
              <a:defRPr sz="1600">
                <a:solidFill>
                  <a:schemeClr val="tx2"/>
                </a:solidFill>
              </a:defRPr>
            </a:lvl7pPr>
            <a:lvl8pPr marL="1030288" indent="-173038">
              <a:spcBef>
                <a:spcPts val="600"/>
              </a:spcBef>
              <a:buFont typeface="Arial" panose="020B0604020202020204" pitchFamily="34" charset="0"/>
              <a:buChar char="–"/>
              <a:defRPr sz="1600">
                <a:solidFill>
                  <a:schemeClr val="tx2"/>
                </a:solidFill>
              </a:defRPr>
            </a:lvl8pPr>
            <a:lvl9pPr marL="1203325" indent="-173038">
              <a:spcBef>
                <a:spcPts val="600"/>
              </a:spcBef>
              <a:buFont typeface="Arial" panose="020B0604020202020204" pitchFamily="34" charset="0"/>
              <a:buChar char="•"/>
              <a:defRPr sz="1600" baseline="0">
                <a:solidFill>
                  <a:schemeClr val="tx2"/>
                </a:solidFill>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Tree>
    <p:extLst>
      <p:ext uri="{BB962C8B-B14F-4D97-AF65-F5344CB8AC3E}">
        <p14:creationId xmlns:p14="http://schemas.microsoft.com/office/powerpoint/2010/main" val="27390385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a:t>Click to add title for four-column layout</a:t>
            </a:r>
          </a:p>
        </p:txBody>
      </p:sp>
      <p:sp>
        <p:nvSpPr>
          <p:cNvPr id="23" name="Content Placeholder 2"/>
          <p:cNvSpPr>
            <a:spLocks noGrp="1"/>
          </p:cNvSpPr>
          <p:nvPr>
            <p:ph sz="half" idx="1" hasCustomPrompt="1"/>
          </p:nvPr>
        </p:nvSpPr>
        <p:spPr bwMode="gray">
          <a:xfrm>
            <a:off x="557929" y="1773936"/>
            <a:ext cx="2506109" cy="3977640"/>
          </a:xfrm>
        </p:spPr>
        <p:txBody>
          <a:bodyPr vert="horz" lIns="0" tIns="0" rIns="0" bIns="0" rtlCol="0">
            <a:noAutofit/>
          </a:bodyPr>
          <a:lstStyle>
            <a:lvl1pPr>
              <a:buClr>
                <a:schemeClr val="tx1"/>
              </a:buClr>
              <a:defRPr lang="en-US" sz="2000" b="1" cap="none" baseline="0" dirty="0" smtClean="0">
                <a:solidFill>
                  <a:schemeClr val="tx2"/>
                </a:solidFill>
              </a:defRPr>
            </a:lvl1pPr>
            <a:lvl2pPr marL="0" indent="0">
              <a:buClr>
                <a:schemeClr val="tx1"/>
              </a:buClr>
              <a:buNone/>
              <a:defRPr lang="en-US" sz="1500" dirty="0" smtClean="0">
                <a:solidFill>
                  <a:schemeClr val="tx2"/>
                </a:solidFill>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defRPr>
            </a:lvl3pPr>
            <a:lvl4pPr marL="347663" indent="-173038">
              <a:buClr>
                <a:schemeClr val="tx1"/>
              </a:buClr>
              <a:buFont typeface="Arial" panose="020B0604020202020204" pitchFamily="34" charset="0"/>
              <a:buChar char="–"/>
              <a:defRPr lang="en-US" sz="1500" dirty="0" smtClean="0">
                <a:solidFill>
                  <a:schemeClr val="tx2"/>
                </a:solidFill>
              </a:defRPr>
            </a:lvl4pPr>
            <a:lvl5pPr marL="511175" indent="-163513">
              <a:buClr>
                <a:schemeClr val="tx1"/>
              </a:buClr>
              <a:buFont typeface="Arial" panose="020B0604020202020204" pitchFamily="34" charset="0"/>
              <a:buChar char="•"/>
              <a:defRPr lang="en-US" sz="1500" dirty="0">
                <a:solidFill>
                  <a:schemeClr val="tx2"/>
                </a:solidFill>
              </a:defRPr>
            </a:lvl5pPr>
            <a:lvl6pPr marL="685800" indent="-174625">
              <a:buClr>
                <a:schemeClr val="tx1"/>
              </a:buClr>
              <a:buFont typeface="Arial" panose="020B0604020202020204" pitchFamily="34" charset="0"/>
              <a:buChar char="–"/>
              <a:defRPr sz="1500">
                <a:solidFill>
                  <a:schemeClr val="tx2"/>
                </a:solidFill>
              </a:defRPr>
            </a:lvl6pPr>
            <a:lvl7pPr marL="860425" indent="-174625">
              <a:buFont typeface="Arial" panose="020B0604020202020204" pitchFamily="34" charset="0"/>
              <a:buChar char="•"/>
              <a:defRPr/>
            </a:lvl7pPr>
            <a:lvl8pPr marL="1028700" indent="-168275">
              <a:buFont typeface="Arial" panose="020B0604020202020204" pitchFamily="34" charset="0"/>
              <a:buChar char="–"/>
              <a:defRPr/>
            </a:lvl8pPr>
            <a:lvl9pPr marL="1203325" indent="-174625">
              <a:buFont typeface="Arial" panose="020B0604020202020204" pitchFamily="34" charset="0"/>
              <a:buChar char="•"/>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7" name="Content Placeholder 2"/>
          <p:cNvSpPr>
            <a:spLocks noGrp="1"/>
          </p:cNvSpPr>
          <p:nvPr>
            <p:ph sz="half" idx="10" hasCustomPrompt="1"/>
          </p:nvPr>
        </p:nvSpPr>
        <p:spPr bwMode="gray">
          <a:xfrm>
            <a:off x="3411600" y="1773936"/>
            <a:ext cx="2506109" cy="3977640"/>
          </a:xfrm>
        </p:spPr>
        <p:txBody>
          <a:bodyPr vert="horz" lIns="0" tIns="0" rIns="0" bIns="0" rtlCol="0">
            <a:noAutofit/>
          </a:bodyPr>
          <a:lstStyle>
            <a:lvl1pPr>
              <a:buClr>
                <a:schemeClr val="tx1"/>
              </a:buClr>
              <a:defRPr lang="en-US" sz="2000" b="1" cap="none" baseline="0" dirty="0" smtClean="0">
                <a:solidFill>
                  <a:schemeClr val="tx2"/>
                </a:solidFill>
              </a:defRPr>
            </a:lvl1pPr>
            <a:lvl2pPr marL="0" indent="0">
              <a:buClr>
                <a:schemeClr val="tx1"/>
              </a:buClr>
              <a:buNone/>
              <a:defRPr lang="en-US" sz="1500" dirty="0" smtClean="0">
                <a:solidFill>
                  <a:schemeClr val="tx2"/>
                </a:solidFill>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defRPr>
            </a:lvl3pPr>
            <a:lvl4pPr marL="347663" indent="-173038">
              <a:buClr>
                <a:schemeClr val="tx1"/>
              </a:buClr>
              <a:buFont typeface="Arial" panose="020B0604020202020204" pitchFamily="34" charset="0"/>
              <a:buChar char="–"/>
              <a:defRPr lang="en-US" sz="1500" dirty="0" smtClean="0">
                <a:solidFill>
                  <a:schemeClr val="tx2"/>
                </a:solidFill>
              </a:defRPr>
            </a:lvl4pPr>
            <a:lvl5pPr marL="511175" indent="-163513">
              <a:buClr>
                <a:schemeClr val="tx1"/>
              </a:buClr>
              <a:buFont typeface="Arial" panose="020B0604020202020204" pitchFamily="34" charset="0"/>
              <a:buChar char="•"/>
              <a:defRPr lang="en-US" sz="1500" dirty="0">
                <a:solidFill>
                  <a:schemeClr val="tx2"/>
                </a:solidFill>
              </a:defRPr>
            </a:lvl5pPr>
            <a:lvl6pPr marL="685800" indent="-174625">
              <a:buClr>
                <a:schemeClr val="tx1"/>
              </a:buClr>
              <a:buFont typeface="Arial" panose="020B0604020202020204" pitchFamily="34" charset="0"/>
              <a:buChar char="–"/>
              <a:defRPr sz="1500">
                <a:solidFill>
                  <a:schemeClr val="tx2"/>
                </a:solidFill>
              </a:defRPr>
            </a:lvl6pPr>
            <a:lvl7pPr marL="860425" indent="-174625">
              <a:buFont typeface="Arial" panose="020B0604020202020204" pitchFamily="34" charset="0"/>
              <a:buChar char="•"/>
              <a:defRPr/>
            </a:lvl7pPr>
            <a:lvl8pPr marL="1028700" indent="-168275">
              <a:buFont typeface="Arial" panose="020B0604020202020204" pitchFamily="34" charset="0"/>
              <a:buChar char="–"/>
              <a:defRPr/>
            </a:lvl8pPr>
            <a:lvl9pPr marL="1203325" indent="-174625">
              <a:buFont typeface="Arial" panose="020B0604020202020204" pitchFamily="34" charset="0"/>
              <a:buChar char="•"/>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8" name="Content Placeholder 2"/>
          <p:cNvSpPr>
            <a:spLocks noGrp="1"/>
          </p:cNvSpPr>
          <p:nvPr>
            <p:ph sz="half" idx="11" hasCustomPrompt="1"/>
          </p:nvPr>
        </p:nvSpPr>
        <p:spPr bwMode="gray">
          <a:xfrm>
            <a:off x="6256125" y="1773936"/>
            <a:ext cx="2506109" cy="3977640"/>
          </a:xfrm>
        </p:spPr>
        <p:txBody>
          <a:bodyPr vert="horz" lIns="0" tIns="0" rIns="0" bIns="0" rtlCol="0">
            <a:noAutofit/>
          </a:bodyPr>
          <a:lstStyle>
            <a:lvl1pPr>
              <a:buClr>
                <a:schemeClr val="tx1"/>
              </a:buClr>
              <a:defRPr lang="en-US" sz="2000" b="1" cap="none" baseline="0" dirty="0" smtClean="0">
                <a:solidFill>
                  <a:schemeClr val="tx2"/>
                </a:solidFill>
              </a:defRPr>
            </a:lvl1pPr>
            <a:lvl2pPr marL="0" indent="0">
              <a:buClr>
                <a:schemeClr val="tx1"/>
              </a:buClr>
              <a:buNone/>
              <a:defRPr lang="en-US" sz="1500" dirty="0" smtClean="0">
                <a:solidFill>
                  <a:schemeClr val="tx2"/>
                </a:solidFill>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defRPr>
            </a:lvl3pPr>
            <a:lvl4pPr marL="347663" indent="-173038">
              <a:buClr>
                <a:schemeClr val="tx1"/>
              </a:buClr>
              <a:buFont typeface="Arial" panose="020B0604020202020204" pitchFamily="34" charset="0"/>
              <a:buChar char="–"/>
              <a:defRPr lang="en-US" sz="1500" dirty="0" smtClean="0">
                <a:solidFill>
                  <a:schemeClr val="tx2"/>
                </a:solidFill>
              </a:defRPr>
            </a:lvl4pPr>
            <a:lvl5pPr marL="511175" indent="-163513">
              <a:buClr>
                <a:schemeClr val="tx1"/>
              </a:buClr>
              <a:buFont typeface="Arial" panose="020B0604020202020204" pitchFamily="34" charset="0"/>
              <a:buChar char="•"/>
              <a:defRPr lang="en-US" sz="1500" dirty="0">
                <a:solidFill>
                  <a:schemeClr val="tx2"/>
                </a:solidFill>
              </a:defRPr>
            </a:lvl5pPr>
            <a:lvl6pPr marL="685800" indent="-174625">
              <a:buClr>
                <a:schemeClr val="tx1"/>
              </a:buClr>
              <a:buFont typeface="Arial" panose="020B0604020202020204" pitchFamily="34" charset="0"/>
              <a:buChar char="–"/>
              <a:defRPr sz="1500">
                <a:solidFill>
                  <a:schemeClr val="tx2"/>
                </a:solidFill>
              </a:defRPr>
            </a:lvl6pPr>
            <a:lvl7pPr marL="860425" indent="-174625">
              <a:buFont typeface="Arial" panose="020B0604020202020204" pitchFamily="34" charset="0"/>
              <a:buChar char="•"/>
              <a:defRPr/>
            </a:lvl7pPr>
            <a:lvl8pPr marL="1028700" indent="-168275">
              <a:buFont typeface="Arial" panose="020B0604020202020204" pitchFamily="34" charset="0"/>
              <a:buChar char="–"/>
              <a:defRPr/>
            </a:lvl8pPr>
            <a:lvl9pPr marL="1203325" indent="-174625">
              <a:buFont typeface="Arial" panose="020B0604020202020204" pitchFamily="34" charset="0"/>
              <a:buChar char="•"/>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9" name="Content Placeholder 2"/>
          <p:cNvSpPr>
            <a:spLocks noGrp="1"/>
          </p:cNvSpPr>
          <p:nvPr>
            <p:ph sz="half" idx="12" hasCustomPrompt="1"/>
          </p:nvPr>
        </p:nvSpPr>
        <p:spPr bwMode="gray">
          <a:xfrm>
            <a:off x="9100650" y="1773936"/>
            <a:ext cx="2506109" cy="3977640"/>
          </a:xfrm>
        </p:spPr>
        <p:txBody>
          <a:bodyPr vert="horz" lIns="0" tIns="0" rIns="0" bIns="0" rtlCol="0">
            <a:noAutofit/>
          </a:bodyPr>
          <a:lstStyle>
            <a:lvl1pPr>
              <a:buClr>
                <a:schemeClr val="tx1"/>
              </a:buClr>
              <a:defRPr lang="en-US" sz="2000" b="1" cap="none" baseline="0" dirty="0" smtClean="0">
                <a:solidFill>
                  <a:schemeClr val="tx2"/>
                </a:solidFill>
              </a:defRPr>
            </a:lvl1pPr>
            <a:lvl2pPr marL="0" indent="0">
              <a:buClr>
                <a:schemeClr val="tx1"/>
              </a:buClr>
              <a:buNone/>
              <a:defRPr lang="en-US" sz="1500" dirty="0" smtClean="0">
                <a:solidFill>
                  <a:schemeClr val="tx2"/>
                </a:solidFill>
              </a:defRPr>
            </a:lvl2pPr>
            <a:lvl3pPr marL="174625" indent="-174625">
              <a:spcBef>
                <a:spcPts val="1200"/>
              </a:spcBef>
              <a:buClr>
                <a:schemeClr val="tx1"/>
              </a:buClr>
              <a:buFont typeface="Arial" panose="020B0604020202020204" pitchFamily="34" charset="0"/>
              <a:buChar char="•"/>
              <a:defRPr lang="en-US" sz="1500" dirty="0" smtClean="0">
                <a:solidFill>
                  <a:schemeClr val="tx2"/>
                </a:solidFill>
              </a:defRPr>
            </a:lvl3pPr>
            <a:lvl4pPr marL="347663" indent="-173038">
              <a:buClr>
                <a:schemeClr val="tx1"/>
              </a:buClr>
              <a:buFont typeface="Arial" panose="020B0604020202020204" pitchFamily="34" charset="0"/>
              <a:buChar char="–"/>
              <a:defRPr lang="en-US" sz="1500" dirty="0" smtClean="0">
                <a:solidFill>
                  <a:schemeClr val="tx2"/>
                </a:solidFill>
              </a:defRPr>
            </a:lvl4pPr>
            <a:lvl5pPr marL="511175" indent="-163513">
              <a:buClr>
                <a:schemeClr val="tx1"/>
              </a:buClr>
              <a:buFont typeface="Arial" panose="020B0604020202020204" pitchFamily="34" charset="0"/>
              <a:buChar char="•"/>
              <a:defRPr lang="en-US" sz="1500" dirty="0">
                <a:solidFill>
                  <a:schemeClr val="tx2"/>
                </a:solidFill>
              </a:defRPr>
            </a:lvl5pPr>
            <a:lvl6pPr marL="685800" indent="-174625">
              <a:buClr>
                <a:schemeClr val="tx1"/>
              </a:buClr>
              <a:buFont typeface="Arial" panose="020B0604020202020204" pitchFamily="34" charset="0"/>
              <a:buChar char="–"/>
              <a:defRPr sz="1500">
                <a:solidFill>
                  <a:schemeClr val="tx2"/>
                </a:solidFill>
              </a:defRPr>
            </a:lvl6pPr>
            <a:lvl7pPr marL="860425" indent="-174625">
              <a:buFont typeface="Arial" panose="020B0604020202020204" pitchFamily="34" charset="0"/>
              <a:buChar char="•"/>
              <a:defRPr/>
            </a:lvl7pPr>
            <a:lvl8pPr marL="1028700" indent="-168275">
              <a:buFont typeface="Arial" panose="020B0604020202020204" pitchFamily="34" charset="0"/>
              <a:buChar char="–"/>
              <a:defRPr/>
            </a:lvl8pPr>
            <a:lvl9pPr marL="1203325" indent="-174625">
              <a:buFont typeface="Arial" panose="020B0604020202020204" pitchFamily="34" charset="0"/>
              <a:buChar char="•"/>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Tree>
    <p:extLst>
      <p:ext uri="{BB962C8B-B14F-4D97-AF65-F5344CB8AC3E}">
        <p14:creationId xmlns:p14="http://schemas.microsoft.com/office/powerpoint/2010/main" val="33271687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lvl1pPr>
          </a:lstStyle>
          <a:p>
            <a:r>
              <a:rPr lang="en-US"/>
              <a:t>Click to add title</a:t>
            </a:r>
          </a:p>
        </p:txBody>
      </p:sp>
    </p:spTree>
    <p:extLst>
      <p:ext uri="{BB962C8B-B14F-4D97-AF65-F5344CB8AC3E}">
        <p14:creationId xmlns:p14="http://schemas.microsoft.com/office/powerpoint/2010/main" val="37966371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 gray background">
    <p:spTree>
      <p:nvGrpSpPr>
        <p:cNvPr id="1" name=""/>
        <p:cNvGrpSpPr/>
        <p:nvPr/>
      </p:nvGrpSpPr>
      <p:grpSpPr>
        <a:xfrm>
          <a:off x="0" y="0"/>
          <a:ext cx="0" cy="0"/>
          <a:chOff x="0" y="0"/>
          <a:chExt cx="0" cy="0"/>
        </a:xfrm>
      </p:grpSpPr>
      <p:sp>
        <p:nvSpPr>
          <p:cNvPr id="4" name="Rectangle 3"/>
          <p:cNvSpPr/>
          <p:nvPr userDrawn="1"/>
        </p:nvSpPr>
        <p:spPr>
          <a:xfrm>
            <a:off x="381001" y="384048"/>
            <a:ext cx="11430000" cy="5724144"/>
          </a:xfrm>
          <a:prstGeom prst="rect">
            <a:avLst/>
          </a:prstGeom>
          <a:solidFill>
            <a:srgbClr val="E9E9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a:solidFill>
                <a:schemeClr val="accent5"/>
              </a:solidFill>
            </a:endParaRPr>
          </a:p>
        </p:txBody>
      </p:sp>
      <p:sp>
        <p:nvSpPr>
          <p:cNvPr id="2" name="Title 1"/>
          <p:cNvSpPr>
            <a:spLocks noGrp="1"/>
          </p:cNvSpPr>
          <p:nvPr>
            <p:ph type="title" hasCustomPrompt="1"/>
          </p:nvPr>
        </p:nvSpPr>
        <p:spPr>
          <a:xfrm>
            <a:off x="713418" y="649224"/>
            <a:ext cx="9667726" cy="713232"/>
          </a:xfrm>
        </p:spPr>
        <p:txBody>
          <a:bodyPr/>
          <a:lstStyle>
            <a:lvl1pPr>
              <a:defRPr/>
            </a:lvl1pPr>
          </a:lstStyle>
          <a:p>
            <a:r>
              <a:rPr lang="en-US"/>
              <a:t>Click to add title</a:t>
            </a:r>
          </a:p>
        </p:txBody>
      </p:sp>
    </p:spTree>
    <p:extLst>
      <p:ext uri="{BB962C8B-B14F-4D97-AF65-F5344CB8AC3E}">
        <p14:creationId xmlns:p14="http://schemas.microsoft.com/office/powerpoint/2010/main" val="5991002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310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A7E160F-F0F8-4CE7-AB7E-96292B648AFD}"/>
              </a:ext>
            </a:extLst>
          </p:cNvPr>
          <p:cNvSpPr>
            <a:spLocks noGrp="1"/>
          </p:cNvSpPr>
          <p:nvPr>
            <p:ph type="pic" sz="quarter" idx="12"/>
          </p:nvPr>
        </p:nvSpPr>
        <p:spPr>
          <a:xfrm>
            <a:off x="1" y="0"/>
            <a:ext cx="12191999" cy="6858000"/>
          </a:xfrm>
          <a:solidFill>
            <a:schemeClr val="bg1">
              <a:lumMod val="75000"/>
            </a:schemeClr>
          </a:solidFill>
        </p:spPr>
        <p:txBody>
          <a:bodyPr/>
          <a:lstStyle>
            <a:lvl1pPr algn="ctr">
              <a:defRPr b="0" baseline="0">
                <a:solidFill>
                  <a:schemeClr val="bg1"/>
                </a:solidFill>
              </a:defRPr>
            </a:lvl1pPr>
          </a:lstStyle>
          <a:p>
            <a:r>
              <a:rPr lang="en-US"/>
              <a:t>Click icon to add picture</a:t>
            </a:r>
          </a:p>
        </p:txBody>
      </p:sp>
      <p:sp>
        <p:nvSpPr>
          <p:cNvPr id="4" name="Title 1">
            <a:extLst>
              <a:ext uri="{FF2B5EF4-FFF2-40B4-BE49-F238E27FC236}">
                <a16:creationId xmlns:a16="http://schemas.microsoft.com/office/drawing/2014/main" id="{0717894E-E48C-40D5-825E-1804DD2655C9}"/>
              </a:ext>
            </a:extLst>
          </p:cNvPr>
          <p:cNvSpPr>
            <a:spLocks noGrp="1"/>
          </p:cNvSpPr>
          <p:nvPr>
            <p:ph type="ctrTitle" hasCustomPrompt="1"/>
          </p:nvPr>
        </p:nvSpPr>
        <p:spPr>
          <a:xfrm>
            <a:off x="729412" y="1406388"/>
            <a:ext cx="3924823" cy="3538233"/>
          </a:xfrm>
        </p:spPr>
        <p:txBody>
          <a:bodyPr anchor="ctr">
            <a:noAutofit/>
          </a:bodyPr>
          <a:lstStyle>
            <a:lvl1pPr algn="l">
              <a:lnSpc>
                <a:spcPct val="80000"/>
              </a:lnSpc>
              <a:defRPr sz="6600" baseline="0">
                <a:solidFill>
                  <a:schemeClr val="bg1"/>
                </a:solidFill>
                <a:latin typeface="Domaine Display Bold" panose="020A0803080505060203" pitchFamily="18" charset="0"/>
              </a:defRPr>
            </a:lvl1pPr>
          </a:lstStyle>
          <a:p>
            <a:r>
              <a:rPr lang="en-US"/>
              <a:t>Closing text</a:t>
            </a:r>
          </a:p>
        </p:txBody>
      </p:sp>
      <p:pic>
        <p:nvPicPr>
          <p:cNvPr id="6" name="Graphic 5">
            <a:extLst>
              <a:ext uri="{FF2B5EF4-FFF2-40B4-BE49-F238E27FC236}">
                <a16:creationId xmlns:a16="http://schemas.microsoft.com/office/drawing/2014/main" id="{ABCEA304-D8DA-401F-9481-84CC90FD4471}"/>
              </a:ext>
            </a:extLst>
          </p:cNvPr>
          <p:cNvPicPr>
            <a:picLocks noChangeAspect="1"/>
          </p:cNvPicPr>
          <p:nvPr userDrawn="1"/>
        </p:nvPicPr>
        <p:blipFill>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255362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18893B-E3B5-4482-B3AC-1EE5176AA45E}" type="datetime1">
              <a:rPr lang="en-US" smtClean="0"/>
              <a:t>3/19/2024</a:t>
            </a:fld>
            <a:endParaRPr lang="en-US"/>
          </a:p>
        </p:txBody>
      </p:sp>
      <p:sp>
        <p:nvSpPr>
          <p:cNvPr id="6" name="Footer Placeholder 5"/>
          <p:cNvSpPr>
            <a:spLocks noGrp="1"/>
          </p:cNvSpPr>
          <p:nvPr>
            <p:ph type="ftr" sz="quarter" idx="11"/>
          </p:nvPr>
        </p:nvSpPr>
        <p:spPr/>
        <p:txBody>
          <a:bodyPr/>
          <a:lstStyle/>
          <a:p>
            <a:r>
              <a:rPr lang="en-US"/>
              <a:t>Sacramento County Health Authority Commission</a:t>
            </a:r>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etna logo on whit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AF90D2E-188D-4A08-9D1D-DDD84C7F13A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5756" y="2927800"/>
            <a:ext cx="4541434" cy="898075"/>
          </a:xfrm>
          <a:prstGeom prst="rect">
            <a:avLst/>
          </a:prstGeom>
        </p:spPr>
      </p:pic>
      <p:sp>
        <p:nvSpPr>
          <p:cNvPr id="11" name="Rectangle 10">
            <a:extLst>
              <a:ext uri="{FF2B5EF4-FFF2-40B4-BE49-F238E27FC236}">
                <a16:creationId xmlns:a16="http://schemas.microsoft.com/office/drawing/2014/main" id="{E1268719-E45D-4DB9-A5CE-3920E9240B44}"/>
              </a:ext>
            </a:extLst>
          </p:cNvPr>
          <p:cNvSpPr/>
          <p:nvPr userDrawn="1"/>
        </p:nvSpPr>
        <p:spPr>
          <a:xfrm>
            <a:off x="1" y="5779008"/>
            <a:ext cx="12192000"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Open Sans" panose="020B0606030504020204" pitchFamily="34" charset="0"/>
            </a:endParaRPr>
          </a:p>
        </p:txBody>
      </p:sp>
    </p:spTree>
    <p:extLst>
      <p:ext uri="{BB962C8B-B14F-4D97-AF65-F5344CB8AC3E}">
        <p14:creationId xmlns:p14="http://schemas.microsoft.com/office/powerpoint/2010/main" val="16202768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etna logo on viole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userDrawn="1"/>
        </p:nvSpPr>
        <p:spPr>
          <a:xfrm>
            <a:off x="1" y="0"/>
            <a:ext cx="12192000" cy="6858000"/>
          </a:xfrm>
          <a:prstGeom prst="rect">
            <a:avLst/>
          </a:prstGeom>
          <a:solidFill>
            <a:srgbClr val="7D3F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latin typeface="+mn-lt"/>
              <a:cs typeface="Open Sans" panose="020B0606030504020204" pitchFamily="34" charset="0"/>
            </a:endParaRPr>
          </a:p>
        </p:txBody>
      </p:sp>
      <p:pic>
        <p:nvPicPr>
          <p:cNvPr id="4" name="Graphic 3">
            <a:extLst>
              <a:ext uri="{FF2B5EF4-FFF2-40B4-BE49-F238E27FC236}">
                <a16:creationId xmlns:a16="http://schemas.microsoft.com/office/drawing/2014/main" id="{AF4C4A51-6068-44FA-A7A5-6571D98144D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5756" y="2927800"/>
            <a:ext cx="4541434" cy="898075"/>
          </a:xfrm>
          <a:prstGeom prst="rect">
            <a:avLst/>
          </a:prstGeom>
        </p:spPr>
      </p:pic>
    </p:spTree>
    <p:extLst>
      <p:ext uri="{BB962C8B-B14F-4D97-AF65-F5344CB8AC3E}">
        <p14:creationId xmlns:p14="http://schemas.microsoft.com/office/powerpoint/2010/main" val="2785484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382142"/>
            <a:ext cx="9667726" cy="713232"/>
          </a:xfrm>
        </p:spPr>
        <p:txBody>
          <a:bodyPr/>
          <a:lstStyle>
            <a:lvl1pPr>
              <a:defRPr>
                <a:solidFill>
                  <a:schemeClr val="tx2"/>
                </a:solidFill>
              </a:defRPr>
            </a:lvl1pPr>
          </a:lstStyle>
          <a:p>
            <a:r>
              <a:rPr lang="en-US"/>
              <a:t>Click to add title for four-column layout</a:t>
            </a:r>
          </a:p>
        </p:txBody>
      </p:sp>
      <p:sp>
        <p:nvSpPr>
          <p:cNvPr id="6" name="Content Placeholder 2"/>
          <p:cNvSpPr>
            <a:spLocks noGrp="1"/>
          </p:cNvSpPr>
          <p:nvPr>
            <p:ph sz="half" idx="1" hasCustomPrompt="1"/>
          </p:nvPr>
        </p:nvSpPr>
        <p:spPr bwMode="gray">
          <a:xfrm>
            <a:off x="557929" y="1594552"/>
            <a:ext cx="2506109" cy="3988781"/>
          </a:xfrm>
        </p:spPr>
        <p:txBody>
          <a:bodyPr vert="horz" lIns="0" tIns="0" rIns="0" bIns="0" rtlCol="0">
            <a:noAutofit/>
          </a:bodyPr>
          <a:lstStyle>
            <a:lvl1pPr>
              <a:buClr>
                <a:schemeClr val="tx1"/>
              </a:buClr>
              <a:defRPr lang="en-US" sz="1999" b="1" cap="none" baseline="0" dirty="0" smtClean="0">
                <a:solidFill>
                  <a:schemeClr val="tx2"/>
                </a:solidFill>
              </a:defRPr>
            </a:lvl1pPr>
            <a:lvl2pPr marL="0" indent="0">
              <a:buClr>
                <a:schemeClr val="tx1"/>
              </a:buClr>
              <a:buNone/>
              <a:defRPr lang="en-US" sz="1500" dirty="0" smtClean="0">
                <a:solidFill>
                  <a:schemeClr val="tx2"/>
                </a:solidFill>
              </a:defRPr>
            </a:lvl2pPr>
            <a:lvl3pPr marL="174573" indent="-174573">
              <a:spcBef>
                <a:spcPts val="1200"/>
              </a:spcBef>
              <a:buClr>
                <a:schemeClr val="tx1"/>
              </a:buClr>
              <a:buFont typeface="Arial" panose="020B0604020202020204" pitchFamily="34" charset="0"/>
              <a:buChar char="•"/>
              <a:defRPr lang="en-US" sz="1500" dirty="0" smtClean="0">
                <a:solidFill>
                  <a:schemeClr val="tx2"/>
                </a:solidFill>
              </a:defRPr>
            </a:lvl3pPr>
            <a:lvl4pPr marL="347559" indent="-172986">
              <a:buClr>
                <a:schemeClr val="tx1"/>
              </a:buClr>
              <a:buFont typeface="Arial" panose="020B0604020202020204" pitchFamily="34" charset="0"/>
              <a:buChar char="–"/>
              <a:defRPr lang="en-US" sz="1500" dirty="0" smtClean="0">
                <a:solidFill>
                  <a:schemeClr val="tx2"/>
                </a:solidFill>
              </a:defRPr>
            </a:lvl4pPr>
            <a:lvl5pPr marL="511022" indent="-163464">
              <a:buClr>
                <a:schemeClr val="tx1"/>
              </a:buClr>
              <a:buFont typeface="Arial" panose="020B0604020202020204" pitchFamily="34" charset="0"/>
              <a:buChar char="•"/>
              <a:defRPr lang="en-US" sz="1500" dirty="0">
                <a:solidFill>
                  <a:schemeClr val="tx2"/>
                </a:solidFill>
              </a:defRPr>
            </a:lvl5pPr>
            <a:lvl6pPr marL="685594" indent="-174573">
              <a:buClr>
                <a:schemeClr val="tx1"/>
              </a:buClr>
              <a:buFont typeface="Arial" panose="020B0604020202020204" pitchFamily="34" charset="0"/>
              <a:buChar char="–"/>
              <a:defRPr sz="1500">
                <a:solidFill>
                  <a:schemeClr val="tx2"/>
                </a:solidFill>
              </a:defRPr>
            </a:lvl6pPr>
            <a:lvl7pPr>
              <a:defRPr/>
            </a:lvl7pPr>
            <a:lvl8pPr>
              <a:defRPr/>
            </a:lvl8pPr>
            <a:lvl9pPr>
              <a:defRPr/>
            </a:lvl9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7" name="Content Placeholder 3"/>
          <p:cNvSpPr>
            <a:spLocks noGrp="1"/>
          </p:cNvSpPr>
          <p:nvPr>
            <p:ph sz="half" idx="2" hasCustomPrompt="1"/>
          </p:nvPr>
        </p:nvSpPr>
        <p:spPr bwMode="gray">
          <a:xfrm>
            <a:off x="3406744" y="1594552"/>
            <a:ext cx="2506109" cy="3988781"/>
          </a:xfrm>
        </p:spPr>
        <p:txBody>
          <a:bodyPr vert="horz" lIns="0" tIns="0" rIns="0" bIns="0" rtlCol="0">
            <a:noAutofit/>
          </a:bodyPr>
          <a:lstStyle>
            <a:lvl1pPr>
              <a:buClr>
                <a:schemeClr val="tx1"/>
              </a:buClr>
              <a:defRPr lang="en-US" sz="1999" b="1" cap="none" baseline="0" dirty="0" smtClean="0">
                <a:solidFill>
                  <a:schemeClr val="tx2"/>
                </a:solidFill>
              </a:defRPr>
            </a:lvl1pPr>
            <a:lvl2pPr marL="0" indent="0">
              <a:buClr>
                <a:schemeClr val="tx1"/>
              </a:buClr>
              <a:buNone/>
              <a:defRPr lang="en-US" sz="1500" dirty="0" smtClean="0">
                <a:solidFill>
                  <a:schemeClr val="tx2"/>
                </a:solidFill>
              </a:defRPr>
            </a:lvl2pPr>
            <a:lvl3pPr marL="174573" indent="-174573">
              <a:spcBef>
                <a:spcPts val="1200"/>
              </a:spcBef>
              <a:buClr>
                <a:schemeClr val="tx1"/>
              </a:buClr>
              <a:buFont typeface="Arial" panose="020B0604020202020204" pitchFamily="34" charset="0"/>
              <a:buChar char="•"/>
              <a:defRPr lang="en-US" sz="1500" dirty="0" smtClean="0">
                <a:solidFill>
                  <a:schemeClr val="tx2"/>
                </a:solidFill>
              </a:defRPr>
            </a:lvl3pPr>
            <a:lvl4pPr marL="347559" indent="-172986">
              <a:buClr>
                <a:schemeClr val="tx1"/>
              </a:buClr>
              <a:buFont typeface="Arial" panose="020B0604020202020204" pitchFamily="34" charset="0"/>
              <a:buChar char="–"/>
              <a:defRPr lang="en-US" sz="1500" dirty="0" smtClean="0">
                <a:solidFill>
                  <a:schemeClr val="tx2"/>
                </a:solidFill>
              </a:defRPr>
            </a:lvl4pPr>
            <a:lvl5pPr marL="511022" indent="-163464">
              <a:buClr>
                <a:schemeClr val="tx1"/>
              </a:buClr>
              <a:buFont typeface="Arial" panose="020B0604020202020204" pitchFamily="34" charset="0"/>
              <a:buChar char="•"/>
              <a:defRPr lang="en-US" sz="1500" baseline="0" dirty="0">
                <a:solidFill>
                  <a:schemeClr val="tx2"/>
                </a:solidFill>
              </a:defRPr>
            </a:lvl5pPr>
            <a:lvl6pPr marL="685594" indent="-174573">
              <a:buClr>
                <a:schemeClr val="tx1"/>
              </a:buClr>
              <a:buFont typeface="Arial" panose="020B0604020202020204" pitchFamily="34" charset="0"/>
              <a:buChar char="–"/>
              <a:defRPr sz="1500">
                <a:solidFill>
                  <a:schemeClr val="tx2"/>
                </a:solidFill>
              </a:defRPr>
            </a:lvl6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10" name="Content Placeholder 3"/>
          <p:cNvSpPr>
            <a:spLocks noGrp="1"/>
          </p:cNvSpPr>
          <p:nvPr>
            <p:ph sz="half" idx="18" hasCustomPrompt="1"/>
          </p:nvPr>
        </p:nvSpPr>
        <p:spPr bwMode="gray">
          <a:xfrm>
            <a:off x="6255558" y="1594552"/>
            <a:ext cx="2506109" cy="3988781"/>
          </a:xfrm>
        </p:spPr>
        <p:txBody>
          <a:bodyPr vert="horz" lIns="0" tIns="0" rIns="0" bIns="0" rtlCol="0">
            <a:noAutofit/>
          </a:bodyPr>
          <a:lstStyle>
            <a:lvl1pPr>
              <a:buClr>
                <a:schemeClr val="tx1"/>
              </a:buClr>
              <a:defRPr lang="en-US" sz="1999" b="1" cap="none" baseline="0" dirty="0" smtClean="0">
                <a:solidFill>
                  <a:schemeClr val="tx2"/>
                </a:solidFill>
              </a:defRPr>
            </a:lvl1pPr>
            <a:lvl2pPr marL="0" indent="0" algn="l">
              <a:buClr>
                <a:schemeClr val="tx1"/>
              </a:buClr>
              <a:buNone/>
              <a:defRPr lang="en-US" sz="1500" dirty="0" smtClean="0">
                <a:solidFill>
                  <a:schemeClr val="tx2"/>
                </a:solidFill>
              </a:defRPr>
            </a:lvl2pPr>
            <a:lvl3pPr marL="174573" indent="-174573">
              <a:spcBef>
                <a:spcPts val="1200"/>
              </a:spcBef>
              <a:buClr>
                <a:schemeClr val="tx1"/>
              </a:buClr>
              <a:buFont typeface="Arial" panose="020B0604020202020204" pitchFamily="34" charset="0"/>
              <a:buChar char="•"/>
              <a:defRPr lang="en-US" sz="1500" dirty="0" smtClean="0">
                <a:solidFill>
                  <a:schemeClr val="tx2"/>
                </a:solidFill>
              </a:defRPr>
            </a:lvl3pPr>
            <a:lvl4pPr marL="347559" indent="-172986">
              <a:buClr>
                <a:schemeClr val="tx1"/>
              </a:buClr>
              <a:buFont typeface="Arial" panose="020B0604020202020204" pitchFamily="34" charset="0"/>
              <a:buChar char="–"/>
              <a:defRPr lang="en-US" sz="1500" dirty="0" smtClean="0">
                <a:solidFill>
                  <a:schemeClr val="tx2"/>
                </a:solidFill>
              </a:defRPr>
            </a:lvl4pPr>
            <a:lvl5pPr marL="511022" indent="-165050">
              <a:buClr>
                <a:schemeClr val="tx1"/>
              </a:buClr>
              <a:buFont typeface="Arial" panose="020B0604020202020204" pitchFamily="34" charset="0"/>
              <a:buChar char="•"/>
              <a:defRPr lang="en-US" sz="1500" dirty="0">
                <a:solidFill>
                  <a:schemeClr val="tx2"/>
                </a:solidFill>
              </a:defRPr>
            </a:lvl5pPr>
            <a:lvl6pPr marL="685594" indent="-174573">
              <a:buClr>
                <a:schemeClr val="tx1"/>
              </a:buClr>
              <a:buFont typeface="Arial" panose="020B0604020202020204" pitchFamily="34" charset="0"/>
              <a:buChar char="–"/>
              <a:defRPr sz="1500">
                <a:solidFill>
                  <a:schemeClr val="tx2"/>
                </a:solidFill>
              </a:defRPr>
            </a:lvl6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
        <p:nvSpPr>
          <p:cNvPr id="12" name="Content Placeholder 3"/>
          <p:cNvSpPr>
            <a:spLocks noGrp="1"/>
          </p:cNvSpPr>
          <p:nvPr>
            <p:ph sz="half" idx="23" hasCustomPrompt="1"/>
          </p:nvPr>
        </p:nvSpPr>
        <p:spPr bwMode="gray">
          <a:xfrm>
            <a:off x="9104372" y="1594552"/>
            <a:ext cx="2506109" cy="3988781"/>
          </a:xfrm>
        </p:spPr>
        <p:txBody>
          <a:bodyPr vert="horz" lIns="0" tIns="0" rIns="0" bIns="0" rtlCol="0">
            <a:noAutofit/>
          </a:bodyPr>
          <a:lstStyle>
            <a:lvl1pPr>
              <a:buClr>
                <a:schemeClr val="tx1"/>
              </a:buClr>
              <a:defRPr lang="en-US" sz="1999" b="1" cap="none" baseline="0" dirty="0" smtClean="0">
                <a:solidFill>
                  <a:schemeClr val="tx2"/>
                </a:solidFill>
              </a:defRPr>
            </a:lvl1pPr>
            <a:lvl2pPr marL="0" indent="0" algn="l">
              <a:buClr>
                <a:schemeClr val="tx1"/>
              </a:buClr>
              <a:buNone/>
              <a:defRPr lang="en-US" sz="1500" dirty="0" smtClean="0">
                <a:solidFill>
                  <a:schemeClr val="tx2"/>
                </a:solidFill>
              </a:defRPr>
            </a:lvl2pPr>
            <a:lvl3pPr marL="174573" indent="-174573">
              <a:spcBef>
                <a:spcPts val="1200"/>
              </a:spcBef>
              <a:buClr>
                <a:schemeClr val="tx1"/>
              </a:buClr>
              <a:buFont typeface="Arial" panose="020B0604020202020204" pitchFamily="34" charset="0"/>
              <a:buChar char="•"/>
              <a:defRPr lang="en-US" sz="1500" dirty="0" smtClean="0">
                <a:solidFill>
                  <a:schemeClr val="tx2"/>
                </a:solidFill>
              </a:defRPr>
            </a:lvl3pPr>
            <a:lvl4pPr marL="347559" indent="-172986">
              <a:buClr>
                <a:schemeClr val="tx1"/>
              </a:buClr>
              <a:buFont typeface="Arial" panose="020B0604020202020204" pitchFamily="34" charset="0"/>
              <a:buChar char="–"/>
              <a:defRPr lang="en-US" sz="1500" dirty="0" smtClean="0">
                <a:solidFill>
                  <a:schemeClr val="tx2"/>
                </a:solidFill>
              </a:defRPr>
            </a:lvl4pPr>
            <a:lvl5pPr marL="511022" indent="-165050">
              <a:buClr>
                <a:schemeClr val="tx1"/>
              </a:buClr>
              <a:buFont typeface="Arial" panose="020B0604020202020204" pitchFamily="34" charset="0"/>
              <a:buChar char="•"/>
              <a:defRPr lang="en-US" sz="1500" dirty="0">
                <a:solidFill>
                  <a:schemeClr val="tx2"/>
                </a:solidFill>
              </a:defRPr>
            </a:lvl5pPr>
            <a:lvl6pPr marL="685594" indent="-174573">
              <a:buClr>
                <a:schemeClr val="tx1"/>
              </a:buClr>
              <a:buFont typeface="Arial" panose="020B0604020202020204" pitchFamily="34" charset="0"/>
              <a:buChar char="–"/>
              <a:defRPr sz="1500">
                <a:solidFill>
                  <a:schemeClr val="tx2"/>
                </a:solidFill>
              </a:defRPr>
            </a:lvl6pPr>
          </a:lstStyle>
          <a:p>
            <a:pPr lvl="0"/>
            <a:r>
              <a:rPr lang="en-US"/>
              <a:t>Header</a:t>
            </a:r>
          </a:p>
          <a:p>
            <a:pPr lvl="1"/>
            <a:r>
              <a:rPr lang="en-US"/>
              <a:t>Body text</a:t>
            </a:r>
          </a:p>
          <a:p>
            <a:pPr lvl="2"/>
            <a:r>
              <a:rPr lang="en-US"/>
              <a:t>First-level bullet</a:t>
            </a:r>
          </a:p>
          <a:p>
            <a:pPr lvl="3"/>
            <a:r>
              <a:rPr lang="en-US"/>
              <a:t>Second-level bullet</a:t>
            </a:r>
          </a:p>
          <a:p>
            <a:pPr lvl="4"/>
            <a:r>
              <a:rPr lang="en-US"/>
              <a:t>Third-level bullet</a:t>
            </a:r>
          </a:p>
          <a:p>
            <a:pPr lvl="5"/>
            <a:r>
              <a:rPr lang="en-US"/>
              <a:t>Fourth-level bullet</a:t>
            </a:r>
          </a:p>
        </p:txBody>
      </p:sp>
    </p:spTree>
    <p:extLst>
      <p:ext uri="{BB962C8B-B14F-4D97-AF65-F5344CB8AC3E}">
        <p14:creationId xmlns:p14="http://schemas.microsoft.com/office/powerpoint/2010/main" val="18732308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E6511AE-A775-4E51-8786-E65C98A18AE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4805" y="6204230"/>
            <a:ext cx="1617906" cy="319943"/>
          </a:xfrm>
          <a:prstGeom prst="rect">
            <a:avLst/>
          </a:prstGeom>
        </p:spPr>
      </p:pic>
      <p:sp>
        <p:nvSpPr>
          <p:cNvPr id="2" name="Title 1"/>
          <p:cNvSpPr>
            <a:spLocks noGrp="1"/>
          </p:cNvSpPr>
          <p:nvPr>
            <p:ph type="ctrTitle" hasCustomPrompt="1"/>
          </p:nvPr>
        </p:nvSpPr>
        <p:spPr>
          <a:xfrm>
            <a:off x="2200104" y="1382595"/>
            <a:ext cx="7791791" cy="2011680"/>
          </a:xfrm>
        </p:spPr>
        <p:txBody>
          <a:bodyPr rIns="0" anchor="b" anchorCtr="0"/>
          <a:lstStyle>
            <a:lvl1pPr algn="ctr">
              <a:lnSpc>
                <a:spcPct val="90000"/>
              </a:lnSpc>
              <a:defRPr sz="4800">
                <a:solidFill>
                  <a:schemeClr val="accent2"/>
                </a:solidFill>
              </a:defRPr>
            </a:lvl1pPr>
          </a:lstStyle>
          <a:p>
            <a:r>
              <a:rPr lang="en-US"/>
              <a:t>Click to add title</a:t>
            </a:r>
          </a:p>
        </p:txBody>
      </p:sp>
      <p:sp>
        <p:nvSpPr>
          <p:cNvPr id="6"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7"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9" name="Subtitle 2"/>
          <p:cNvSpPr>
            <a:spLocks noGrp="1"/>
          </p:cNvSpPr>
          <p:nvPr>
            <p:ph type="subTitle" idx="1" hasCustomPrompt="1"/>
          </p:nvPr>
        </p:nvSpPr>
        <p:spPr>
          <a:xfrm>
            <a:off x="813964" y="3540894"/>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Tree>
    <p:extLst>
      <p:ext uri="{BB962C8B-B14F-4D97-AF65-F5344CB8AC3E}">
        <p14:creationId xmlns:p14="http://schemas.microsoft.com/office/powerpoint/2010/main" val="41754638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3" name="Rectangle 2"/>
          <p:cNvSpPr/>
          <p:nvPr userDrawn="1"/>
        </p:nvSpPr>
        <p:spPr bwMode="gray">
          <a:xfrm>
            <a:off x="1" y="0"/>
            <a:ext cx="12192000" cy="6858000"/>
          </a:xfrm>
          <a:prstGeom prst="rect">
            <a:avLst/>
          </a:prstGeom>
          <a:solidFill>
            <a:schemeClr val="accent2"/>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a:solidFill>
                <a:schemeClr val="bg1"/>
              </a:solidFill>
            </a:endParaRPr>
          </a:p>
        </p:txBody>
      </p:sp>
      <p:sp>
        <p:nvSpPr>
          <p:cNvPr id="2" name="Title 1"/>
          <p:cNvSpPr>
            <a:spLocks noGrp="1"/>
          </p:cNvSpPr>
          <p:nvPr>
            <p:ph type="ctrTitle" hasCustomPrompt="1"/>
          </p:nvPr>
        </p:nvSpPr>
        <p:spPr>
          <a:xfrm>
            <a:off x="2200104" y="1382595"/>
            <a:ext cx="7791791" cy="2011680"/>
          </a:xfrm>
        </p:spPr>
        <p:txBody>
          <a:bodyPr rIns="0" anchor="b" anchorCtr="0"/>
          <a:lstStyle>
            <a:lvl1pPr algn="ctr">
              <a:lnSpc>
                <a:spcPct val="90000"/>
              </a:lnSpc>
              <a:defRPr sz="4800">
                <a:solidFill>
                  <a:schemeClr val="bg1"/>
                </a:solidFill>
              </a:defRPr>
            </a:lvl1pPr>
          </a:lstStyle>
          <a:p>
            <a:r>
              <a:rPr lang="en-US"/>
              <a:t>Click to add title</a:t>
            </a:r>
          </a:p>
        </p:txBody>
      </p:sp>
      <p:sp>
        <p:nvSpPr>
          <p:cNvPr id="6"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7"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9" name="Subtitle 2"/>
          <p:cNvSpPr>
            <a:spLocks noGrp="1"/>
          </p:cNvSpPr>
          <p:nvPr>
            <p:ph type="subTitle" idx="1" hasCustomPrompt="1"/>
          </p:nvPr>
        </p:nvSpPr>
        <p:spPr>
          <a:xfrm>
            <a:off x="813964" y="3540894"/>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pic>
        <p:nvPicPr>
          <p:cNvPr id="11" name="Graphic 10">
            <a:extLst>
              <a:ext uri="{FF2B5EF4-FFF2-40B4-BE49-F238E27FC236}">
                <a16:creationId xmlns:a16="http://schemas.microsoft.com/office/drawing/2014/main" id="{B9908177-2809-4D14-8626-0A08DF04EEC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4805" y="6204230"/>
            <a:ext cx="1617906" cy="319943"/>
          </a:xfrm>
          <a:prstGeom prst="rect">
            <a:avLst/>
          </a:prstGeom>
        </p:spPr>
      </p:pic>
    </p:spTree>
    <p:extLst>
      <p:ext uri="{BB962C8B-B14F-4D97-AF65-F5344CB8AC3E}">
        <p14:creationId xmlns:p14="http://schemas.microsoft.com/office/powerpoint/2010/main" val="1433811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1" y="0"/>
            <a:ext cx="12192000" cy="6858000"/>
          </a:xfrm>
          <a:prstGeom prst="rect">
            <a:avLst/>
          </a:prstGeom>
          <a:solidFill>
            <a:schemeClr val="bg1">
              <a:lumMod val="75000"/>
            </a:schemeClr>
          </a:solidFill>
        </p:spPr>
        <p:txBody>
          <a:bodyPr anchor="ctr"/>
          <a:lstStyle>
            <a:lvl1pPr marL="0" marR="0" indent="0" algn="ctr" defTabSz="457200" rtl="0" eaLnBrk="1" fontAlgn="auto" latinLnBrk="0" hangingPunct="1">
              <a:lnSpc>
                <a:spcPct val="100000"/>
              </a:lnSpc>
              <a:spcBef>
                <a:spcPts val="0"/>
              </a:spcBef>
              <a:spcAft>
                <a:spcPts val="0"/>
              </a:spcAft>
              <a:buClrTx/>
              <a:buSzTx/>
              <a:buFont typeface="Arial"/>
              <a:buNone/>
              <a:tabLst/>
              <a:defRPr>
                <a:solidFill>
                  <a:schemeClr val="accent6"/>
                </a:solidFill>
                <a:latin typeface="+mn-lt"/>
              </a:defRPr>
            </a:lvl1pPr>
          </a:lstStyle>
          <a:p>
            <a:r>
              <a:rPr lang="en-US"/>
              <a:t>BE SURE IMAGE IS </a:t>
            </a:r>
            <a:br>
              <a:rPr lang="en-US"/>
            </a:br>
            <a:r>
              <a:rPr lang="en-US"/>
              <a:t>DARK ENOUGH SO TYPE AND </a:t>
            </a:r>
            <a:br>
              <a:rPr lang="en-US"/>
            </a:br>
            <a:r>
              <a:rPr lang="en-US"/>
              <a:t>LOGO ARE READABLE</a:t>
            </a:r>
          </a:p>
          <a:p>
            <a:br>
              <a:rPr lang="en-US"/>
            </a:br>
            <a:r>
              <a:rPr lang="en-US"/>
              <a:t>Be sure to send image to </a:t>
            </a:r>
            <a:br>
              <a:rPr lang="en-US"/>
            </a:br>
            <a:r>
              <a:rPr lang="en-US"/>
              <a:t>back so logo sits on top of image</a:t>
            </a:r>
            <a:br>
              <a:rPr lang="en-US"/>
            </a:br>
            <a:br>
              <a:rPr lang="en-US"/>
            </a:br>
            <a:br>
              <a:rPr lang="en-US"/>
            </a:br>
            <a:br>
              <a:rPr lang="en-US"/>
            </a:br>
            <a:br>
              <a:rPr lang="en-US"/>
            </a:br>
            <a:br>
              <a:rPr lang="en-US"/>
            </a:br>
            <a:br>
              <a:rPr lang="en-US"/>
            </a:br>
            <a:br>
              <a:rPr lang="en-US"/>
            </a:br>
            <a:br>
              <a:rPr lang="en-US"/>
            </a:br>
            <a:endParaRPr lang="en-US"/>
          </a:p>
        </p:txBody>
      </p:sp>
      <p:pic>
        <p:nvPicPr>
          <p:cNvPr id="8" name="Graphic 7">
            <a:extLst>
              <a:ext uri="{FF2B5EF4-FFF2-40B4-BE49-F238E27FC236}">
                <a16:creationId xmlns:a16="http://schemas.microsoft.com/office/drawing/2014/main" id="{DAD85B32-80CC-40DF-850D-58F93AF7A9A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93067" y="6044341"/>
            <a:ext cx="1995199" cy="394553"/>
          </a:xfrm>
          <a:prstGeom prst="rect">
            <a:avLst/>
          </a:prstGeom>
        </p:spPr>
      </p:pic>
      <p:sp>
        <p:nvSpPr>
          <p:cNvPr id="2" name="Title 1"/>
          <p:cNvSpPr>
            <a:spLocks noGrp="1"/>
          </p:cNvSpPr>
          <p:nvPr>
            <p:ph type="ctrTitle" hasCustomPrompt="1"/>
          </p:nvPr>
        </p:nvSpPr>
        <p:spPr>
          <a:xfrm>
            <a:off x="557931" y="1516927"/>
            <a:ext cx="4682948" cy="2011680"/>
          </a:xfrm>
        </p:spPr>
        <p:txBody>
          <a:bodyPr rIns="0" anchor="b" anchorCtr="0"/>
          <a:lstStyle>
            <a:lvl1pPr>
              <a:lnSpc>
                <a:spcPct val="90000"/>
              </a:lnSpc>
              <a:defRPr sz="4000">
                <a:solidFill>
                  <a:schemeClr val="bg1"/>
                </a:solidFill>
              </a:defRPr>
            </a:lvl1pPr>
          </a:lstStyle>
          <a:p>
            <a:r>
              <a:rPr lang="en-US"/>
              <a:t>Click to add title</a:t>
            </a:r>
          </a:p>
        </p:txBody>
      </p:sp>
      <p:sp>
        <p:nvSpPr>
          <p:cNvPr id="15" name="Text Placeholder 4"/>
          <p:cNvSpPr>
            <a:spLocks noGrp="1"/>
          </p:cNvSpPr>
          <p:nvPr>
            <p:ph type="body" sz="quarter" idx="17" hasCustomPrompt="1"/>
          </p:nvPr>
        </p:nvSpPr>
        <p:spPr>
          <a:xfrm>
            <a:off x="557930" y="3765543"/>
            <a:ext cx="3582950" cy="1262324"/>
          </a:xfrm>
        </p:spPr>
        <p:txBody>
          <a:bodyPr/>
          <a:lstStyle>
            <a:lvl1pPr>
              <a:defRPr sz="1500" b="1">
                <a:solidFill>
                  <a:schemeClr val="bg1"/>
                </a:solidFill>
              </a:defRPr>
            </a:lvl1pPr>
            <a:lvl2pPr marL="0" indent="0">
              <a:spcBef>
                <a:spcPts val="0"/>
              </a:spcBef>
              <a:spcAft>
                <a:spcPts val="2400"/>
              </a:spcAft>
              <a:buFontTx/>
              <a:buNone/>
              <a:defRPr sz="1300">
                <a:solidFill>
                  <a:schemeClr val="bg1"/>
                </a:solidFill>
              </a:defRPr>
            </a:lvl2pPr>
            <a:lvl3pPr marL="0" indent="0">
              <a:buFontTx/>
              <a:buNone/>
              <a:defRPr sz="1200">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spTree>
    <p:extLst>
      <p:ext uri="{BB962C8B-B14F-4D97-AF65-F5344CB8AC3E}">
        <p14:creationId xmlns:p14="http://schemas.microsoft.com/office/powerpoint/2010/main" val="8668176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sp>
        <p:nvSpPr>
          <p:cNvPr id="8"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14" name="Rectangle 13">
            <a:extLst>
              <a:ext uri="{FF2B5EF4-FFF2-40B4-BE49-F238E27FC236}">
                <a16:creationId xmlns:a16="http://schemas.microsoft.com/office/drawing/2014/main" id="{A8475144-A8AF-4C31-A022-05A109EC64D7}"/>
              </a:ext>
            </a:extLst>
          </p:cNvPr>
          <p:cNvSpPr/>
          <p:nvPr userDrawn="1"/>
        </p:nvSpPr>
        <p:spPr>
          <a:xfrm>
            <a:off x="1" y="4350554"/>
            <a:ext cx="12192000"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latin typeface="+mn-lt"/>
            </a:endParaRP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11"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10"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bg1"/>
                </a:solidFill>
              </a:defRPr>
            </a:lvl1pPr>
          </a:lstStyle>
          <a:p>
            <a:r>
              <a:rPr lang="en-US"/>
              <a:t>Click to add title</a:t>
            </a:r>
          </a:p>
        </p:txBody>
      </p:sp>
      <p:sp>
        <p:nvSpPr>
          <p:cNvPr id="12"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13" name="Graphic 12">
            <a:extLst>
              <a:ext uri="{FF2B5EF4-FFF2-40B4-BE49-F238E27FC236}">
                <a16:creationId xmlns:a16="http://schemas.microsoft.com/office/drawing/2014/main" id="{5818B2AD-BE8B-440A-99E0-0E3B135F07E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274805" y="6204230"/>
            <a:ext cx="1617906" cy="319943"/>
          </a:xfrm>
          <a:prstGeom prst="rect">
            <a:avLst/>
          </a:prstGeom>
        </p:spPr>
      </p:pic>
      <p:pic>
        <p:nvPicPr>
          <p:cNvPr id="2050" name="Picture 13">
            <a:extLst>
              <a:ext uri="{FF2B5EF4-FFF2-40B4-BE49-F238E27FC236}">
                <a16:creationId xmlns:a16="http://schemas.microsoft.com/office/drawing/2014/main" id="{6AE50A60-E4F7-4B14-8807-34CBFFC5A15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764" y="4764"/>
            <a:ext cx="4725631"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219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tx2"/>
                </a:solidFill>
                <a:latin typeface="+mn-lt"/>
              </a:defRPr>
            </a:lvl1pPr>
            <a:lvl2pPr algn="r">
              <a:defRPr b="1">
                <a:solidFill>
                  <a:schemeClr val="tx2"/>
                </a:solidFill>
                <a:latin typeface="+mn-lt"/>
              </a:defRPr>
            </a:lvl2pPr>
          </a:lstStyle>
          <a:p>
            <a:pPr lvl="0"/>
            <a:r>
              <a:rPr lang="en-US"/>
              <a:t>Click to add date</a:t>
            </a:r>
          </a:p>
          <a:p>
            <a:pPr lvl="1"/>
            <a:endParaRPr lang="en-US"/>
          </a:p>
        </p:txBody>
      </p:sp>
      <p:sp>
        <p:nvSpPr>
          <p:cNvPr id="10"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tx2"/>
                </a:solidFill>
                <a:latin typeface="+mn-lt"/>
              </a:defRPr>
            </a:lvl1pPr>
            <a:lvl2pPr algn="r">
              <a:defRPr b="1">
                <a:solidFill>
                  <a:schemeClr val="tx2"/>
                </a:solidFill>
                <a:latin typeface="+mn-lt"/>
              </a:defRPr>
            </a:lvl2pPr>
          </a:lstStyle>
          <a:p>
            <a:pPr lvl="0"/>
            <a:r>
              <a:rPr lang="en-US"/>
              <a:t>Presenter name</a:t>
            </a:r>
          </a:p>
        </p:txBody>
      </p:sp>
      <p:sp>
        <p:nvSpPr>
          <p:cNvPr id="9"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accent2"/>
                </a:solidFill>
              </a:defRPr>
            </a:lvl1pPr>
          </a:lstStyle>
          <a:p>
            <a:r>
              <a:rPr lang="en-US"/>
              <a:t>Click to add title</a:t>
            </a:r>
          </a:p>
        </p:txBody>
      </p:sp>
      <p:sp>
        <p:nvSpPr>
          <p:cNvPr id="11"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pic>
        <p:nvPicPr>
          <p:cNvPr id="8" name="Picture 13">
            <a:extLst>
              <a:ext uri="{FF2B5EF4-FFF2-40B4-BE49-F238E27FC236}">
                <a16:creationId xmlns:a16="http://schemas.microsoft.com/office/drawing/2014/main" id="{33C0691F-E6F8-4B5E-8C1D-1594D6EEE3D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733184" y="6057831"/>
            <a:ext cx="4725631"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8617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22A4EC4-3A3C-47F6-8223-C8EB0CA975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74734" y="5926782"/>
            <a:ext cx="2117200" cy="418679"/>
          </a:xfrm>
          <a:prstGeom prst="rect">
            <a:avLst/>
          </a:prstGeom>
        </p:spPr>
      </p:pic>
      <p:sp>
        <p:nvSpPr>
          <p:cNvPr id="6" name="Picture Placeholder 6">
            <a:extLst>
              <a:ext uri="{FF2B5EF4-FFF2-40B4-BE49-F238E27FC236}">
                <a16:creationId xmlns:a16="http://schemas.microsoft.com/office/drawing/2014/main" id="{AD57F1C3-026C-4E29-99D9-D207AB9AE851}"/>
              </a:ext>
            </a:extLst>
          </p:cNvPr>
          <p:cNvSpPr>
            <a:spLocks noGrp="1"/>
          </p:cNvSpPr>
          <p:nvPr>
            <p:ph type="pic" sz="quarter" idx="16" hasCustomPrompt="1"/>
          </p:nvPr>
        </p:nvSpPr>
        <p:spPr>
          <a:xfrm>
            <a:off x="6096000" y="0"/>
            <a:ext cx="6096001" cy="6858000"/>
          </a:xfrm>
          <a:prstGeom prst="rect">
            <a:avLst/>
          </a:prstGeom>
          <a:solidFill>
            <a:schemeClr val="bg1">
              <a:lumMod val="75000"/>
            </a:schemeClr>
          </a:solidFill>
        </p:spPr>
        <p:txBody>
          <a:bodyPr anchor="ctr"/>
          <a:lstStyle>
            <a:lvl1pPr algn="ctr">
              <a:spcBef>
                <a:spcPts val="0"/>
              </a:spcBef>
              <a:spcAft>
                <a:spcPts val="0"/>
              </a:spcAft>
              <a:defRPr sz="6600" b="1">
                <a:solidFill>
                  <a:schemeClr val="bg2"/>
                </a:solidFill>
                <a:latin typeface="+mn-lt"/>
              </a:defRPr>
            </a:lvl1pPr>
          </a:lstStyle>
          <a:p>
            <a:br>
              <a:rPr lang="en-US"/>
            </a:br>
            <a:r>
              <a:rPr lang="en-US"/>
              <a:t>IMAGE</a:t>
            </a:r>
            <a:br>
              <a:rPr lang="en-US"/>
            </a:br>
            <a:br>
              <a:rPr lang="en-US"/>
            </a:br>
            <a:br>
              <a:rPr lang="en-US"/>
            </a:br>
            <a:endParaRPr lang="en-US"/>
          </a:p>
        </p:txBody>
      </p:sp>
      <p:sp>
        <p:nvSpPr>
          <p:cNvPr id="7" name="Title 1"/>
          <p:cNvSpPr>
            <a:spLocks noGrp="1"/>
          </p:cNvSpPr>
          <p:nvPr>
            <p:ph type="ctrTitle" hasCustomPrompt="1"/>
          </p:nvPr>
        </p:nvSpPr>
        <p:spPr>
          <a:xfrm>
            <a:off x="557931" y="1077090"/>
            <a:ext cx="4682948" cy="2011680"/>
          </a:xfrm>
        </p:spPr>
        <p:txBody>
          <a:bodyPr rIns="0" anchor="b" anchorCtr="0"/>
          <a:lstStyle>
            <a:lvl1pPr>
              <a:lnSpc>
                <a:spcPct val="90000"/>
              </a:lnSpc>
              <a:defRPr sz="4000">
                <a:solidFill>
                  <a:schemeClr val="tx2"/>
                </a:solidFill>
              </a:defRPr>
            </a:lvl1pPr>
          </a:lstStyle>
          <a:p>
            <a:r>
              <a:rPr lang="en-US"/>
              <a:t>Click to add title</a:t>
            </a:r>
          </a:p>
        </p:txBody>
      </p:sp>
      <p:sp>
        <p:nvSpPr>
          <p:cNvPr id="8" name="Text Placeholder 4"/>
          <p:cNvSpPr>
            <a:spLocks noGrp="1"/>
          </p:cNvSpPr>
          <p:nvPr>
            <p:ph type="body" sz="quarter" idx="17" hasCustomPrompt="1"/>
          </p:nvPr>
        </p:nvSpPr>
        <p:spPr>
          <a:xfrm>
            <a:off x="557930" y="3325706"/>
            <a:ext cx="3582950" cy="1262324"/>
          </a:xfrm>
        </p:spPr>
        <p:txBody>
          <a:bodyPr/>
          <a:lstStyle>
            <a:lvl1pPr>
              <a:defRPr sz="1500" b="1">
                <a:solidFill>
                  <a:schemeClr val="tx2"/>
                </a:solidFill>
              </a:defRPr>
            </a:lvl1pPr>
            <a:lvl2pPr marL="0" indent="0">
              <a:spcBef>
                <a:spcPts val="0"/>
              </a:spcBef>
              <a:spcAft>
                <a:spcPts val="2400"/>
              </a:spcAft>
              <a:buFontTx/>
              <a:buNone/>
              <a:defRPr sz="1300">
                <a:solidFill>
                  <a:schemeClr val="tx2"/>
                </a:solidFill>
              </a:defRPr>
            </a:lvl2pPr>
            <a:lvl3pPr marL="0" indent="0">
              <a:buFontTx/>
              <a:buNone/>
              <a:defRPr sz="1200">
                <a:solidFill>
                  <a:schemeClr val="tx2"/>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spTree>
    <p:extLst>
      <p:ext uri="{BB962C8B-B14F-4D97-AF65-F5344CB8AC3E}">
        <p14:creationId xmlns:p14="http://schemas.microsoft.com/office/powerpoint/2010/main" val="13411757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7A - Cobran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8475144-A8AF-4C31-A022-05A109EC64D7}"/>
              </a:ext>
            </a:extLst>
          </p:cNvPr>
          <p:cNvSpPr/>
          <p:nvPr userDrawn="1"/>
        </p:nvSpPr>
        <p:spPr>
          <a:xfrm>
            <a:off x="1" y="4350554"/>
            <a:ext cx="12192000" cy="25074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latin typeface="+mn-lt"/>
            </a:endParaRPr>
          </a:p>
        </p:txBody>
      </p:sp>
      <p:sp>
        <p:nvSpPr>
          <p:cNvPr id="9" name="Picture Placeholder 5"/>
          <p:cNvSpPr>
            <a:spLocks noGrp="1"/>
          </p:cNvSpPr>
          <p:nvPr>
            <p:ph type="pic" sz="quarter" idx="10" hasCustomPrompt="1"/>
          </p:nvPr>
        </p:nvSpPr>
        <p:spPr>
          <a:xfrm>
            <a:off x="1" y="1"/>
            <a:ext cx="12192000" cy="4350553"/>
          </a:xfrm>
          <a:prstGeom prst="rect">
            <a:avLst/>
          </a:prstGeom>
          <a:solidFill>
            <a:schemeClr val="bg1">
              <a:lumMod val="75000"/>
            </a:schemeClr>
          </a:solidFill>
        </p:spPr>
        <p:txBody>
          <a:bodyPr anchor="ctr"/>
          <a:lstStyle>
            <a:lvl1pPr algn="ctr">
              <a:lnSpc>
                <a:spcPct val="80000"/>
              </a:lnSpc>
              <a:defRPr sz="6600" b="1" baseline="0">
                <a:solidFill>
                  <a:schemeClr val="bg2"/>
                </a:solidFill>
                <a:latin typeface="+mn-lt"/>
                <a:cs typeface="Arial" panose="020B0604020202020204" pitchFamily="34" charset="0"/>
              </a:defRPr>
            </a:lvl1pPr>
          </a:lstStyle>
          <a:p>
            <a:r>
              <a:rPr lang="en-US"/>
              <a:t>IMAGE</a:t>
            </a:r>
          </a:p>
        </p:txBody>
      </p:sp>
      <p:pic>
        <p:nvPicPr>
          <p:cNvPr id="10" name="Graphic 9">
            <a:extLst>
              <a:ext uri="{FF2B5EF4-FFF2-40B4-BE49-F238E27FC236}">
                <a16:creationId xmlns:a16="http://schemas.microsoft.com/office/drawing/2014/main" id="{C21ADD6D-A5D9-4E70-BFCC-6257FC37D32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47917" y="6204230"/>
            <a:ext cx="1617906" cy="319943"/>
          </a:xfrm>
          <a:prstGeom prst="rect">
            <a:avLst/>
          </a:prstGeom>
        </p:spPr>
      </p:pic>
      <p:sp>
        <p:nvSpPr>
          <p:cNvPr id="12" name="Picture Placeholder 5"/>
          <p:cNvSpPr>
            <a:spLocks noGrp="1"/>
          </p:cNvSpPr>
          <p:nvPr>
            <p:ph type="pic" sz="quarter" idx="20" hasCustomPrompt="1"/>
          </p:nvPr>
        </p:nvSpPr>
        <p:spPr>
          <a:xfrm>
            <a:off x="6226178" y="6065135"/>
            <a:ext cx="1271082" cy="539496"/>
          </a:xfrm>
          <a:solidFill>
            <a:schemeClr val="bg2"/>
          </a:solidFill>
        </p:spPr>
        <p:txBody>
          <a:bodyPr anchor="ctr"/>
          <a:lstStyle>
            <a:lvl1pPr algn="ctr">
              <a:defRPr sz="1000" b="1" baseline="0">
                <a:solidFill>
                  <a:schemeClr val="tx2"/>
                </a:solidFill>
                <a:latin typeface="+mn-lt"/>
                <a:cs typeface="Arial" panose="020B0604020202020204" pitchFamily="34" charset="0"/>
              </a:defRPr>
            </a:lvl1pPr>
          </a:lstStyle>
          <a:p>
            <a:r>
              <a:rPr lang="en-US"/>
              <a:t>PARTNER LOGO</a:t>
            </a:r>
          </a:p>
        </p:txBody>
      </p:sp>
      <p:sp>
        <p:nvSpPr>
          <p:cNvPr id="31" name="Text Placeholder 4">
            <a:extLst>
              <a:ext uri="{FF2B5EF4-FFF2-40B4-BE49-F238E27FC236}">
                <a16:creationId xmlns:a16="http://schemas.microsoft.com/office/drawing/2014/main" id="{82323A7D-5761-4AEF-8E75-65750A20EB3B}"/>
              </a:ext>
            </a:extLst>
          </p:cNvPr>
          <p:cNvSpPr>
            <a:spLocks noGrp="1"/>
          </p:cNvSpPr>
          <p:nvPr>
            <p:ph type="body" sz="quarter" idx="18" hasCustomPrompt="1"/>
          </p:nvPr>
        </p:nvSpPr>
        <p:spPr>
          <a:xfrm>
            <a:off x="8835800" y="6371584"/>
            <a:ext cx="2798793" cy="201168"/>
          </a:xfrm>
          <a:prstGeom prst="rect">
            <a:avLst/>
          </a:prstGeom>
        </p:spPr>
        <p:txBody>
          <a:bodyPr>
            <a:noAutofit/>
          </a:bodyPr>
          <a:lstStyle>
            <a:lvl1pPr algn="r">
              <a:defRPr sz="1200" b="0">
                <a:solidFill>
                  <a:schemeClr val="bg1"/>
                </a:solidFill>
                <a:latin typeface="+mn-lt"/>
              </a:defRPr>
            </a:lvl1pPr>
            <a:lvl2pPr algn="r">
              <a:defRPr b="1">
                <a:solidFill>
                  <a:schemeClr val="bg1"/>
                </a:solidFill>
                <a:latin typeface="+mn-lt"/>
              </a:defRPr>
            </a:lvl2pPr>
          </a:lstStyle>
          <a:p>
            <a:pPr lvl="0"/>
            <a:r>
              <a:rPr lang="en-US"/>
              <a:t>Click to add date</a:t>
            </a:r>
          </a:p>
          <a:p>
            <a:pPr lvl="1"/>
            <a:endParaRPr lang="en-US"/>
          </a:p>
        </p:txBody>
      </p:sp>
      <p:sp>
        <p:nvSpPr>
          <p:cNvPr id="15" name="Text Placeholder 4">
            <a:extLst>
              <a:ext uri="{FF2B5EF4-FFF2-40B4-BE49-F238E27FC236}">
                <a16:creationId xmlns:a16="http://schemas.microsoft.com/office/drawing/2014/main" id="{82323A7D-5761-4AEF-8E75-65750A20EB3B}"/>
              </a:ext>
            </a:extLst>
          </p:cNvPr>
          <p:cNvSpPr>
            <a:spLocks noGrp="1"/>
          </p:cNvSpPr>
          <p:nvPr>
            <p:ph type="body" sz="quarter" idx="19" hasCustomPrompt="1"/>
          </p:nvPr>
        </p:nvSpPr>
        <p:spPr>
          <a:xfrm>
            <a:off x="571254" y="6375760"/>
            <a:ext cx="2798793" cy="201168"/>
          </a:xfrm>
          <a:prstGeom prst="rect">
            <a:avLst/>
          </a:prstGeom>
        </p:spPr>
        <p:txBody>
          <a:bodyPr>
            <a:noAutofit/>
          </a:bodyPr>
          <a:lstStyle>
            <a:lvl1pPr algn="l">
              <a:defRPr sz="1200" b="0">
                <a:solidFill>
                  <a:schemeClr val="bg1"/>
                </a:solidFill>
                <a:latin typeface="+mn-lt"/>
              </a:defRPr>
            </a:lvl1pPr>
            <a:lvl2pPr algn="r">
              <a:defRPr b="1">
                <a:solidFill>
                  <a:schemeClr val="tx2"/>
                </a:solidFill>
                <a:latin typeface="+mn-lt"/>
              </a:defRPr>
            </a:lvl2pPr>
          </a:lstStyle>
          <a:p>
            <a:pPr lvl="0"/>
            <a:r>
              <a:rPr lang="en-US"/>
              <a:t>Presenter name</a:t>
            </a:r>
          </a:p>
        </p:txBody>
      </p:sp>
      <p:sp>
        <p:nvSpPr>
          <p:cNvPr id="13" name="Title 1"/>
          <p:cNvSpPr>
            <a:spLocks noGrp="1"/>
          </p:cNvSpPr>
          <p:nvPr>
            <p:ph type="ctrTitle" hasCustomPrompt="1"/>
          </p:nvPr>
        </p:nvSpPr>
        <p:spPr>
          <a:xfrm>
            <a:off x="813964" y="4356947"/>
            <a:ext cx="10564071" cy="795528"/>
          </a:xfrm>
        </p:spPr>
        <p:txBody>
          <a:bodyPr rIns="0" anchor="b" anchorCtr="0"/>
          <a:lstStyle>
            <a:lvl1pPr algn="ctr">
              <a:lnSpc>
                <a:spcPct val="90000"/>
              </a:lnSpc>
              <a:defRPr sz="4000">
                <a:solidFill>
                  <a:schemeClr val="bg1"/>
                </a:solidFill>
              </a:defRPr>
            </a:lvl1pPr>
          </a:lstStyle>
          <a:p>
            <a:r>
              <a:rPr lang="en-US"/>
              <a:t>Click to add title</a:t>
            </a:r>
          </a:p>
        </p:txBody>
      </p:sp>
      <p:sp>
        <p:nvSpPr>
          <p:cNvPr id="17" name="Subtitle 2"/>
          <p:cNvSpPr>
            <a:spLocks noGrp="1"/>
          </p:cNvSpPr>
          <p:nvPr>
            <p:ph type="subTitle" idx="1" hasCustomPrompt="1"/>
          </p:nvPr>
        </p:nvSpPr>
        <p:spPr>
          <a:xfrm>
            <a:off x="813964" y="5265518"/>
            <a:ext cx="10564071" cy="347472"/>
          </a:xfrm>
        </p:spPr>
        <p:txBody>
          <a:bodyPr/>
          <a:lstStyle>
            <a:lvl1pPr marL="0" indent="0" algn="ctr">
              <a:spcBef>
                <a:spcPts val="600"/>
              </a:spcBef>
              <a:buNone/>
              <a:defRPr sz="15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presenter information</a:t>
            </a:r>
          </a:p>
        </p:txBody>
      </p:sp>
    </p:spTree>
    <p:extLst>
      <p:ext uri="{BB962C8B-B14F-4D97-AF65-F5344CB8AC3E}">
        <p14:creationId xmlns:p14="http://schemas.microsoft.com/office/powerpoint/2010/main" val="176447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theme" Target="../theme/theme3.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slideLayout" Target="../slideLayouts/slideLayout6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image" Target="../media/image1.png"/><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slideLayout" Target="../slideLayouts/slideLayout92.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image" Target="../media/image3.sv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image" Target="../media/image2.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theme" Target="../theme/theme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41" Type="http://schemas.openxmlformats.org/officeDocument/2006/relationships/slideLayout" Target="../slideLayouts/slideLayout13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image" Target="../media/image9.png"/><Relationship Id="rId8" Type="http://schemas.openxmlformats.org/officeDocument/2006/relationships/slideLayout" Target="../slideLayouts/slideLayout100.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C4F79-9336-41B0-A8DD-23E3770C35CE}" type="datetime1">
              <a:rPr lang="en-US" smtClean="0"/>
              <a:t>3/19/2024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Sacramento County Health Authority Commission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35BA4C-77B1-21F2-1393-52D09535D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F348B-DB87-2DB1-975B-DB3D7F8880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C95C4-DCBA-E539-1992-7996BCA398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00180-BAA0-46EA-B3B0-A80CDCBCA4EC}" type="datetime1">
              <a:rPr lang="en-US" smtClean="0"/>
              <a:t>3/19/2024</a:t>
            </a:fld>
            <a:endParaRPr lang="en-US"/>
          </a:p>
        </p:txBody>
      </p:sp>
      <p:sp>
        <p:nvSpPr>
          <p:cNvPr id="5" name="Footer Placeholder 4">
            <a:extLst>
              <a:ext uri="{FF2B5EF4-FFF2-40B4-BE49-F238E27FC236}">
                <a16:creationId xmlns:a16="http://schemas.microsoft.com/office/drawing/2014/main" id="{91904243-01F7-D1A4-79FE-0C02D586C8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Sacramento County Health Authority Commission</a:t>
            </a:r>
          </a:p>
        </p:txBody>
      </p:sp>
      <p:sp>
        <p:nvSpPr>
          <p:cNvPr id="6" name="Slide Number Placeholder 5">
            <a:extLst>
              <a:ext uri="{FF2B5EF4-FFF2-40B4-BE49-F238E27FC236}">
                <a16:creationId xmlns:a16="http://schemas.microsoft.com/office/drawing/2014/main" id="{96F613E5-5574-0601-8C70-E9707B92E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1CE11-A241-4041-B109-87DAF0F570BD}" type="slidenum">
              <a:rPr lang="en-US" smtClean="0"/>
              <a:t>‹#›</a:t>
            </a:fld>
            <a:endParaRPr lang="en-US"/>
          </a:p>
        </p:txBody>
      </p:sp>
    </p:spTree>
    <p:extLst>
      <p:ext uri="{BB962C8B-B14F-4D97-AF65-F5344CB8AC3E}">
        <p14:creationId xmlns:p14="http://schemas.microsoft.com/office/powerpoint/2010/main" val="12880525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0DCB5B-8C88-4D59-BBEE-9135893BCBB2}"/>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a:solidFill>
                  <a:schemeClr val="tx2"/>
                </a:solidFill>
              </a:rPr>
              <a:t>©2021 Aetna Inc.</a:t>
            </a:r>
          </a:p>
        </p:txBody>
      </p:sp>
      <p:sp>
        <p:nvSpPr>
          <p:cNvPr id="2" name="Title Placeholder 1"/>
          <p:cNvSpPr>
            <a:spLocks noGrp="1"/>
          </p:cNvSpPr>
          <p:nvPr>
            <p:ph type="title"/>
          </p:nvPr>
        </p:nvSpPr>
        <p:spPr>
          <a:xfrm>
            <a:off x="557929" y="530351"/>
            <a:ext cx="9667726" cy="713232"/>
          </a:xfrm>
          <a:prstGeom prst="rect">
            <a:avLst/>
          </a:prstGeom>
        </p:spPr>
        <p:txBody>
          <a:bodyPr vert="horz" lIns="0" tIns="0" rIns="0" bIns="0" rtlCol="0" anchor="t" anchorCtr="0">
            <a:noAutofit/>
          </a:bodyPr>
          <a:lstStyle/>
          <a:p>
            <a:r>
              <a:rPr lang="en-US"/>
              <a:t>Click to edit master title</a:t>
            </a:r>
          </a:p>
        </p:txBody>
      </p:sp>
      <p:sp>
        <p:nvSpPr>
          <p:cNvPr id="3" name="Text Placeholder 2"/>
          <p:cNvSpPr>
            <a:spLocks noGrp="1"/>
          </p:cNvSpPr>
          <p:nvPr>
            <p:ph type="body" idx="1"/>
          </p:nvPr>
        </p:nvSpPr>
        <p:spPr bwMode="gray">
          <a:xfrm>
            <a:off x="557929" y="1767532"/>
            <a:ext cx="11048829" cy="3977640"/>
          </a:xfrm>
          <a:prstGeom prst="rect">
            <a:avLst/>
          </a:prstGeom>
        </p:spPr>
        <p:txBody>
          <a:bodyPr vert="horz" lIns="0" tIns="0" rIns="0" bIns="0" rtlCol="0">
            <a:noAutofit/>
          </a:bodyPr>
          <a:lstStyle/>
          <a:p>
            <a:pPr lvl="0"/>
            <a:r>
              <a:rPr lang="en-US"/>
              <a:t>Click to edit Master text styles</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20" name="Content Placeholder 8"/>
          <p:cNvSpPr txBox="1">
            <a:spLocks/>
          </p:cNvSpPr>
          <p:nvPr/>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a:solidFill>
                <a:schemeClr val="tx2"/>
              </a:solidFill>
              <a:latin typeface="+mn-lt"/>
              <a:ea typeface="Open Sans" panose="020B0606030504020204" pitchFamily="34" charset="0"/>
              <a:cs typeface="Arial" panose="020B0604020202020204" pitchFamily="34" charset="0"/>
            </a:endParaRPr>
          </a:p>
        </p:txBody>
      </p:sp>
      <p:pic>
        <p:nvPicPr>
          <p:cNvPr id="8" name="Picture 13">
            <a:extLst>
              <a:ext uri="{FF2B5EF4-FFF2-40B4-BE49-F238E27FC236}">
                <a16:creationId xmlns:a16="http://schemas.microsoft.com/office/drawing/2014/main" id="{2E962283-8F73-4EFA-AA92-8286F3011DAB}"/>
              </a:ext>
            </a:extLst>
          </p:cNvPr>
          <p:cNvPicPr>
            <a:picLocks noChangeAspect="1" noChangeArrowheads="1"/>
          </p:cNvPicPr>
          <p:nvPr userDrawn="1"/>
        </p:nvPicPr>
        <p:blipFill>
          <a:blip r:embed="rId43" cstate="screen">
            <a:extLst>
              <a:ext uri="{28A0092B-C50C-407E-A947-70E740481C1C}">
                <a14:useLocalDpi xmlns:a14="http://schemas.microsoft.com/office/drawing/2010/main" val="0"/>
              </a:ext>
            </a:extLst>
          </a:blip>
          <a:srcRect/>
          <a:stretch>
            <a:fillRect/>
          </a:stretch>
        </p:blipFill>
        <p:spPr bwMode="auto">
          <a:xfrm>
            <a:off x="9373614" y="6209372"/>
            <a:ext cx="2465927" cy="43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77788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689" r:id="rId5"/>
    <p:sldLayoutId id="2147483822" r:id="rId6"/>
    <p:sldLayoutId id="2147483823" r:id="rId7"/>
    <p:sldLayoutId id="2147483824" r:id="rId8"/>
    <p:sldLayoutId id="2147483825" r:id="rId9"/>
    <p:sldLayoutId id="2147483826"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827" r:id="rId24"/>
    <p:sldLayoutId id="2147483828" r:id="rId25"/>
    <p:sldLayoutId id="2147483710" r:id="rId26"/>
    <p:sldLayoutId id="2147483711" r:id="rId27"/>
    <p:sldLayoutId id="2147483829" r:id="rId28"/>
    <p:sldLayoutId id="2147483713" r:id="rId29"/>
    <p:sldLayoutId id="2147483714" r:id="rId30"/>
    <p:sldLayoutId id="2147483715" r:id="rId31"/>
    <p:sldLayoutId id="2147483830" r:id="rId32"/>
    <p:sldLayoutId id="2147483717" r:id="rId33"/>
    <p:sldLayoutId id="2147483718" r:id="rId34"/>
    <p:sldLayoutId id="2147483719" r:id="rId35"/>
    <p:sldLayoutId id="2147483831" r:id="rId36"/>
    <p:sldLayoutId id="2147483721" r:id="rId37"/>
    <p:sldLayoutId id="2147483722" r:id="rId38"/>
    <p:sldLayoutId id="2147483723" r:id="rId39"/>
    <p:sldLayoutId id="2147483832" r:id="rId40"/>
    <p:sldLayoutId id="2147483833" r:id="rId41"/>
  </p:sldLayoutIdLst>
  <p:hf hdr="0" dt="0"/>
  <p:txStyles>
    <p:title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0" indent="0" algn="l" defTabSz="457200" rtl="0" eaLnBrk="1" latinLnBrk="0" hangingPunct="1">
        <a:lnSpc>
          <a:spcPct val="100000"/>
        </a:lnSpc>
        <a:spcBef>
          <a:spcPts val="1800"/>
        </a:spcBef>
        <a:buClrTx/>
        <a:buFont typeface="Arial"/>
        <a:buNone/>
        <a:defRPr sz="1300" b="0" kern="1200">
          <a:solidFill>
            <a:schemeClr val="tx2"/>
          </a:solidFill>
          <a:latin typeface="+mn-lt"/>
          <a:ea typeface="+mn-ea"/>
          <a:cs typeface="+mn-cs"/>
        </a:defRPr>
      </a:lvl1pPr>
      <a:lvl2pPr marL="171450" indent="-171450" algn="l" defTabSz="457200" rtl="0" eaLnBrk="1" latinLnBrk="0" hangingPunct="1">
        <a:lnSpc>
          <a:spcPct val="100000"/>
        </a:lnSpc>
        <a:spcBef>
          <a:spcPts val="1200"/>
        </a:spcBef>
        <a:buClrTx/>
        <a:buFont typeface="Arial"/>
        <a:buChar char="•"/>
        <a:defRPr sz="1300" kern="1200">
          <a:solidFill>
            <a:schemeClr val="tx2"/>
          </a:solidFill>
          <a:latin typeface="+mn-lt"/>
          <a:ea typeface="+mn-ea"/>
          <a:cs typeface="+mn-cs"/>
        </a:defRPr>
      </a:lvl2pPr>
      <a:lvl3pPr marL="342900" indent="-171450" algn="l" defTabSz="457200" rtl="0" eaLnBrk="1" latinLnBrk="0" hangingPunct="1">
        <a:lnSpc>
          <a:spcPct val="100000"/>
        </a:lnSpc>
        <a:spcBef>
          <a:spcPts val="600"/>
        </a:spcBef>
        <a:buClrTx/>
        <a:buFont typeface="Lucida Grande"/>
        <a:buChar char="–"/>
        <a:defRPr sz="1300" kern="1200" baseline="0">
          <a:solidFill>
            <a:schemeClr val="tx2"/>
          </a:solidFill>
          <a:latin typeface="+mn-lt"/>
          <a:ea typeface="+mn-ea"/>
          <a:cs typeface="+mn-cs"/>
        </a:defRPr>
      </a:lvl3pPr>
      <a:lvl4pPr marL="514350" indent="-171450" algn="l" defTabSz="457200" rtl="0" eaLnBrk="1" latinLnBrk="0" hangingPunct="1">
        <a:lnSpc>
          <a:spcPct val="100000"/>
        </a:lnSpc>
        <a:spcBef>
          <a:spcPts val="600"/>
        </a:spcBef>
        <a:buClrTx/>
        <a:buFont typeface="Arial"/>
        <a:buChar char="•"/>
        <a:defRPr sz="1300" kern="1200">
          <a:solidFill>
            <a:schemeClr val="tx2"/>
          </a:solidFill>
          <a:latin typeface="+mn-lt"/>
          <a:ea typeface="+mn-ea"/>
          <a:cs typeface="+mn-cs"/>
        </a:defRPr>
      </a:lvl4pPr>
      <a:lvl5pPr marL="685800" indent="-171450" algn="l" defTabSz="457200" rtl="0" eaLnBrk="1" latinLnBrk="0" hangingPunct="1">
        <a:lnSpc>
          <a:spcPct val="100000"/>
        </a:lnSpc>
        <a:spcBef>
          <a:spcPts val="600"/>
        </a:spcBef>
        <a:buClrTx/>
        <a:buFont typeface="Arial" panose="020B0604020202020204" pitchFamily="34" charset="0"/>
        <a:buChar char="–"/>
        <a:defRPr sz="1300" kern="1200" baseline="0">
          <a:solidFill>
            <a:schemeClr val="tx2"/>
          </a:solidFill>
          <a:latin typeface="+mn-lt"/>
          <a:ea typeface="+mn-ea"/>
          <a:cs typeface="+mn-cs"/>
        </a:defRPr>
      </a:lvl5pPr>
      <a:lvl6pPr marL="857250" indent="-171450" algn="l" defTabSz="457200" rtl="0" eaLnBrk="1"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6pPr>
      <a:lvl7pPr marL="1028700" indent="-165100" algn="l" defTabSz="457200" rtl="0" eaLnBrk="1"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7pPr>
      <a:lvl8pPr marL="1206500" indent="-177800" algn="l" defTabSz="457200" rtl="0" eaLnBrk="1" latinLnBrk="0" hangingPunct="1">
        <a:lnSpc>
          <a:spcPct val="100000"/>
        </a:lnSpc>
        <a:spcBef>
          <a:spcPts val="600"/>
        </a:spcBef>
        <a:buClrTx/>
        <a:buFont typeface="Arial"/>
        <a:buChar char="•"/>
        <a:defRPr sz="1300" kern="1200">
          <a:solidFill>
            <a:schemeClr val="tx2"/>
          </a:solidFill>
          <a:latin typeface="+mn-lt"/>
          <a:ea typeface="+mn-ea"/>
          <a:cs typeface="+mn-cs"/>
        </a:defRPr>
      </a:lvl8pPr>
      <a:lvl9pPr marL="1371600" indent="-165100" algn="l" defTabSz="457200" rtl="0" eaLnBrk="1"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62">
          <p15:clr>
            <a:srgbClr val="F26B43"/>
          </p15:clr>
        </p15:guide>
        <p15:guide id="3" pos="7319">
          <p15:clr>
            <a:srgbClr val="F26B43"/>
          </p15:clr>
        </p15:guide>
        <p15:guide id="4" orient="horz" pos="1112">
          <p15:clr>
            <a:srgbClr val="F26B43"/>
          </p15:clr>
        </p15:guide>
        <p15:guide id="5" orient="horz" pos="3624">
          <p15:clr>
            <a:srgbClr val="F26B43"/>
          </p15:clr>
        </p15:guide>
        <p15:guide id="6" orient="horz" pos="41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97F05C-720E-4060-9399-7938E9FBD205}"/>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a:solidFill>
                  <a:schemeClr val="tx2"/>
                </a:solidFill>
              </a:rPr>
              <a:t>©2021 Aetna Inc.</a:t>
            </a:r>
          </a:p>
        </p:txBody>
      </p:sp>
      <p:sp>
        <p:nvSpPr>
          <p:cNvPr id="2" name="Title Placeholder 1"/>
          <p:cNvSpPr>
            <a:spLocks noGrp="1"/>
          </p:cNvSpPr>
          <p:nvPr>
            <p:ph type="title"/>
          </p:nvPr>
        </p:nvSpPr>
        <p:spPr>
          <a:xfrm>
            <a:off x="557929" y="649224"/>
            <a:ext cx="9667726" cy="713232"/>
          </a:xfrm>
          <a:prstGeom prst="rect">
            <a:avLst/>
          </a:prstGeom>
        </p:spPr>
        <p:txBody>
          <a:bodyPr vert="horz" lIns="0" tIns="0" rIns="0" bIns="0" rtlCol="0" anchor="t" anchorCtr="0">
            <a:noAutofit/>
          </a:bodyPr>
          <a:lstStyle/>
          <a:p>
            <a:r>
              <a:rPr lang="en-US"/>
              <a:t>Click to edit master title</a:t>
            </a:r>
          </a:p>
        </p:txBody>
      </p:sp>
      <p:sp>
        <p:nvSpPr>
          <p:cNvPr id="3" name="Text Placeholder 2"/>
          <p:cNvSpPr>
            <a:spLocks noGrp="1"/>
          </p:cNvSpPr>
          <p:nvPr>
            <p:ph type="body" idx="1"/>
          </p:nvPr>
        </p:nvSpPr>
        <p:spPr bwMode="gray">
          <a:xfrm>
            <a:off x="557929" y="1773936"/>
            <a:ext cx="11048829" cy="3977640"/>
          </a:xfrm>
          <a:prstGeom prst="rect">
            <a:avLst/>
          </a:prstGeom>
        </p:spPr>
        <p:txBody>
          <a:bodyPr vert="horz" lIns="0" tIns="0" rIns="0" bIns="0" rtlCol="0">
            <a:noAutofit/>
          </a:bodyPr>
          <a:lstStyle/>
          <a:p>
            <a:pPr lvl="0"/>
            <a:r>
              <a:rPr lang="en-US"/>
              <a:t>Click to edit Master text styles</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20" name="Content Placeholder 8"/>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Open Sans" panose="020B0606030504020204" pitchFamily="34" charset="0"/>
              </a:rPr>
              <a:pPr algn="l"/>
              <a:t>‹#›</a:t>
            </a:fld>
            <a:endParaRPr lang="en-US" sz="1000" b="1">
              <a:solidFill>
                <a:schemeClr val="tx2"/>
              </a:solidFill>
              <a:latin typeface="+mn-lt"/>
              <a:ea typeface="Open Sans" panose="020B0606030504020204" pitchFamily="34" charset="0"/>
              <a:cs typeface="Open Sans" panose="020B0606030504020204" pitchFamily="34" charset="0"/>
            </a:endParaRPr>
          </a:p>
        </p:txBody>
      </p:sp>
      <p:pic>
        <p:nvPicPr>
          <p:cNvPr id="8" name="Graphic 7">
            <a:extLst>
              <a:ext uri="{FF2B5EF4-FFF2-40B4-BE49-F238E27FC236}">
                <a16:creationId xmlns:a16="http://schemas.microsoft.com/office/drawing/2014/main" id="{613E7E68-A62F-49F4-A930-6C475EBDE170}"/>
              </a:ext>
            </a:extLst>
          </p:cNvPr>
          <p:cNvPicPr>
            <a:picLocks noChangeAspect="1"/>
          </p:cNvPicPr>
          <p:nvPr userDrawn="1"/>
        </p:nvPicPr>
        <p:blipFill>
          <a:blip r:embed="rId31" cstate="screen">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687823" y="6352940"/>
            <a:ext cx="932646" cy="184432"/>
          </a:xfrm>
          <a:prstGeom prst="rect">
            <a:avLst/>
          </a:prstGeom>
        </p:spPr>
      </p:pic>
    </p:spTree>
    <p:extLst>
      <p:ext uri="{BB962C8B-B14F-4D97-AF65-F5344CB8AC3E}">
        <p14:creationId xmlns:p14="http://schemas.microsoft.com/office/powerpoint/2010/main" val="130676817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Lst>
  <p:hf hdr="0" dt="0"/>
  <p:txStyles>
    <p:titleStyle>
      <a:lvl1pPr algn="l" defTabSz="457200"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1800"/>
        </a:spcBef>
        <a:buClrTx/>
        <a:buFont typeface="Arial"/>
        <a:buNone/>
        <a:defRPr sz="15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5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5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500" kern="1200">
          <a:solidFill>
            <a:schemeClr val="tx2"/>
          </a:solidFill>
          <a:latin typeface="+mn-lt"/>
          <a:ea typeface="+mn-ea"/>
          <a:cs typeface="+mn-cs"/>
        </a:defRPr>
      </a:lvl4pPr>
      <a:lvl5pPr marL="682625" indent="-168275" algn="l" defTabSz="457200" rtl="0" eaLnBrk="1" latinLnBrk="0" hangingPunct="1">
        <a:spcBef>
          <a:spcPts val="600"/>
        </a:spcBef>
        <a:buClrTx/>
        <a:buFont typeface="Arial" panose="020B0604020202020204" pitchFamily="34" charset="0"/>
        <a:buChar char="–"/>
        <a:defRPr sz="1500" kern="1200">
          <a:solidFill>
            <a:schemeClr val="tx2"/>
          </a:solidFill>
          <a:latin typeface="+mn-lt"/>
          <a:ea typeface="+mn-ea"/>
          <a:cs typeface="+mn-cs"/>
        </a:defRPr>
      </a:lvl5pPr>
      <a:lvl6pPr marL="857250" indent="-174625" algn="l" defTabSz="457200" rtl="0" eaLnBrk="1" latinLnBrk="0" hangingPunct="1">
        <a:spcBef>
          <a:spcPts val="600"/>
        </a:spcBef>
        <a:buFont typeface="Arial" panose="020B0604020202020204" pitchFamily="34" charset="0"/>
        <a:buChar char="•"/>
        <a:defRPr sz="1500" kern="1200">
          <a:solidFill>
            <a:schemeClr val="tx2"/>
          </a:solidFill>
          <a:latin typeface="+mn-lt"/>
          <a:ea typeface="+mn-ea"/>
          <a:cs typeface="+mn-cs"/>
        </a:defRPr>
      </a:lvl6pPr>
      <a:lvl7pPr marL="1030288" indent="-173038" algn="l" defTabSz="457200" rtl="0" eaLnBrk="1" latinLnBrk="0" hangingPunct="1">
        <a:spcBef>
          <a:spcPts val="600"/>
        </a:spcBef>
        <a:buFont typeface="Arial" panose="020B0604020202020204" pitchFamily="34" charset="0"/>
        <a:buChar char="–"/>
        <a:defRPr sz="1500" kern="1200">
          <a:solidFill>
            <a:schemeClr val="tx2"/>
          </a:solidFill>
          <a:latin typeface="+mn-lt"/>
          <a:ea typeface="+mn-ea"/>
          <a:cs typeface="+mn-cs"/>
        </a:defRPr>
      </a:lvl7pPr>
      <a:lvl8pPr marL="1203325" indent="-173038" algn="l" defTabSz="457200" rtl="0" eaLnBrk="1" latinLnBrk="0" hangingPunct="1">
        <a:spcBef>
          <a:spcPts val="600"/>
        </a:spcBef>
        <a:buFont typeface="Arial"/>
        <a:buChar char="•"/>
        <a:defRPr sz="1500" kern="1200" baseline="0">
          <a:solidFill>
            <a:schemeClr val="tx2"/>
          </a:solidFill>
          <a:latin typeface="+mn-lt"/>
          <a:ea typeface="+mn-ea"/>
          <a:cs typeface="+mn-cs"/>
        </a:defRPr>
      </a:lvl8pPr>
      <a:lvl9pPr marL="1377950" indent="-174625" algn="l" defTabSz="457200" rtl="0" eaLnBrk="1" latinLnBrk="0" hangingPunct="1">
        <a:spcBef>
          <a:spcPts val="600"/>
        </a:spcBef>
        <a:buFont typeface="Arial" panose="020B0604020202020204" pitchFamily="34" charset="0"/>
        <a:buChar char="–"/>
        <a:defRPr sz="1500" kern="1200" baseline="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9">
          <p15:clr>
            <a:srgbClr val="F26B43"/>
          </p15:clr>
        </p15:guide>
        <p15:guide id="2" orient="horz" pos="432">
          <p15:clr>
            <a:srgbClr val="F26B43"/>
          </p15:clr>
        </p15:guide>
        <p15:guide id="3" orient="horz" pos="4114">
          <p15:clr>
            <a:srgbClr val="F26B43"/>
          </p15:clr>
        </p15:guide>
        <p15:guide id="4" pos="7319">
          <p15:clr>
            <a:srgbClr val="F26B43"/>
          </p15:clr>
        </p15:guide>
        <p15:guide id="5" orient="horz" pos="3624">
          <p15:clr>
            <a:srgbClr val="F26B43"/>
          </p15:clr>
        </p15:guide>
        <p15:guide id="6" orient="horz" pos="11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0DCB5B-8C88-4D59-BBEE-9135893BCBB2}"/>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a:solidFill>
                  <a:schemeClr val="tx2"/>
                </a:solidFill>
              </a:rPr>
              <a:t>©2021 Aetna Inc.</a:t>
            </a:r>
          </a:p>
        </p:txBody>
      </p:sp>
      <p:sp>
        <p:nvSpPr>
          <p:cNvPr id="2" name="Title Placeholder 1"/>
          <p:cNvSpPr>
            <a:spLocks noGrp="1"/>
          </p:cNvSpPr>
          <p:nvPr>
            <p:ph type="title"/>
          </p:nvPr>
        </p:nvSpPr>
        <p:spPr>
          <a:xfrm>
            <a:off x="557929" y="530351"/>
            <a:ext cx="9667726" cy="713232"/>
          </a:xfrm>
          <a:prstGeom prst="rect">
            <a:avLst/>
          </a:prstGeom>
        </p:spPr>
        <p:txBody>
          <a:bodyPr vert="horz" lIns="0" tIns="0" rIns="0" bIns="0" rtlCol="0" anchor="t" anchorCtr="0">
            <a:noAutofit/>
          </a:bodyPr>
          <a:lstStyle/>
          <a:p>
            <a:r>
              <a:rPr lang="en-US"/>
              <a:t>Click to edit master title</a:t>
            </a:r>
          </a:p>
        </p:txBody>
      </p:sp>
      <p:sp>
        <p:nvSpPr>
          <p:cNvPr id="3" name="Text Placeholder 2"/>
          <p:cNvSpPr>
            <a:spLocks noGrp="1"/>
          </p:cNvSpPr>
          <p:nvPr>
            <p:ph type="body" idx="1"/>
          </p:nvPr>
        </p:nvSpPr>
        <p:spPr bwMode="gray">
          <a:xfrm>
            <a:off x="557929" y="1767532"/>
            <a:ext cx="11048829" cy="3977640"/>
          </a:xfrm>
          <a:prstGeom prst="rect">
            <a:avLst/>
          </a:prstGeom>
        </p:spPr>
        <p:txBody>
          <a:bodyPr vert="horz" lIns="0" tIns="0" rIns="0" bIns="0" rtlCol="0">
            <a:noAutofit/>
          </a:bodyPr>
          <a:lstStyle/>
          <a:p>
            <a:pPr lvl="0"/>
            <a:r>
              <a:rPr lang="en-US"/>
              <a:t>Click to edit Master text styles</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20" name="Content Placeholder 8"/>
          <p:cNvSpPr txBox="1">
            <a:spLocks/>
          </p:cNvSpPr>
          <p:nvPr/>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a:solidFill>
                <a:schemeClr val="tx2"/>
              </a:solidFill>
              <a:latin typeface="+mn-lt"/>
              <a:ea typeface="Open Sans" panose="020B0606030504020204" pitchFamily="34" charset="0"/>
              <a:cs typeface="Arial" panose="020B0604020202020204" pitchFamily="34" charset="0"/>
            </a:endParaRPr>
          </a:p>
        </p:txBody>
      </p:sp>
      <p:pic>
        <p:nvPicPr>
          <p:cNvPr id="8" name="Picture 13">
            <a:extLst>
              <a:ext uri="{FF2B5EF4-FFF2-40B4-BE49-F238E27FC236}">
                <a16:creationId xmlns:a16="http://schemas.microsoft.com/office/drawing/2014/main" id="{2E962283-8F73-4EFA-AA92-8286F3011DAB}"/>
              </a:ext>
            </a:extLst>
          </p:cNvPr>
          <p:cNvPicPr>
            <a:picLocks noChangeAspect="1" noChangeArrowheads="1"/>
          </p:cNvPicPr>
          <p:nvPr userDrawn="1"/>
        </p:nvPicPr>
        <p:blipFill>
          <a:blip r:embed="rId43" cstate="email">
            <a:extLst>
              <a:ext uri="{28A0092B-C50C-407E-A947-70E740481C1C}">
                <a14:useLocalDpi xmlns:a14="http://schemas.microsoft.com/office/drawing/2010/main"/>
              </a:ext>
            </a:extLst>
          </a:blip>
          <a:srcRect/>
          <a:stretch>
            <a:fillRect/>
          </a:stretch>
        </p:blipFill>
        <p:spPr bwMode="auto">
          <a:xfrm>
            <a:off x="9373614" y="6209372"/>
            <a:ext cx="2465927" cy="432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5051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761" r:id="rId5"/>
    <p:sldLayoutId id="2147483838" r:id="rId6"/>
    <p:sldLayoutId id="2147483839" r:id="rId7"/>
    <p:sldLayoutId id="2147483840" r:id="rId8"/>
    <p:sldLayoutId id="2147483841" r:id="rId9"/>
    <p:sldLayoutId id="2147483842"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 id="2147483843" r:id="rId24"/>
    <p:sldLayoutId id="2147483844" r:id="rId25"/>
    <p:sldLayoutId id="2147483782" r:id="rId26"/>
    <p:sldLayoutId id="2147483783" r:id="rId27"/>
    <p:sldLayoutId id="2147483845" r:id="rId28"/>
    <p:sldLayoutId id="2147483785" r:id="rId29"/>
    <p:sldLayoutId id="2147483786" r:id="rId30"/>
    <p:sldLayoutId id="2147483787" r:id="rId31"/>
    <p:sldLayoutId id="2147483846" r:id="rId32"/>
    <p:sldLayoutId id="2147483789" r:id="rId33"/>
    <p:sldLayoutId id="2147483790" r:id="rId34"/>
    <p:sldLayoutId id="2147483791" r:id="rId35"/>
    <p:sldLayoutId id="2147483847" r:id="rId36"/>
    <p:sldLayoutId id="2147483793" r:id="rId37"/>
    <p:sldLayoutId id="2147483794" r:id="rId38"/>
    <p:sldLayoutId id="2147483795" r:id="rId39"/>
    <p:sldLayoutId id="2147483848" r:id="rId40"/>
    <p:sldLayoutId id="2147483849" r:id="rId41"/>
  </p:sldLayoutIdLst>
  <p:hf hdr="0" dt="0"/>
  <p:txStyles>
    <p:title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0" indent="0" algn="l" defTabSz="457200" rtl="0" eaLnBrk="1" latinLnBrk="0" hangingPunct="1">
        <a:lnSpc>
          <a:spcPct val="100000"/>
        </a:lnSpc>
        <a:spcBef>
          <a:spcPts val="1800"/>
        </a:spcBef>
        <a:buClrTx/>
        <a:buFont typeface="Arial"/>
        <a:buNone/>
        <a:defRPr sz="1300" b="0" kern="1200">
          <a:solidFill>
            <a:schemeClr val="tx2"/>
          </a:solidFill>
          <a:latin typeface="+mn-lt"/>
          <a:ea typeface="+mn-ea"/>
          <a:cs typeface="+mn-cs"/>
        </a:defRPr>
      </a:lvl1pPr>
      <a:lvl2pPr marL="171450" indent="-171450" algn="l" defTabSz="457200" rtl="0" eaLnBrk="1" latinLnBrk="0" hangingPunct="1">
        <a:lnSpc>
          <a:spcPct val="100000"/>
        </a:lnSpc>
        <a:spcBef>
          <a:spcPts val="1200"/>
        </a:spcBef>
        <a:buClrTx/>
        <a:buFont typeface="Arial"/>
        <a:buChar char="•"/>
        <a:defRPr sz="1300" kern="1200">
          <a:solidFill>
            <a:schemeClr val="tx2"/>
          </a:solidFill>
          <a:latin typeface="+mn-lt"/>
          <a:ea typeface="+mn-ea"/>
          <a:cs typeface="+mn-cs"/>
        </a:defRPr>
      </a:lvl2pPr>
      <a:lvl3pPr marL="342900" indent="-171450" algn="l" defTabSz="457200" rtl="0" eaLnBrk="1" latinLnBrk="0" hangingPunct="1">
        <a:lnSpc>
          <a:spcPct val="100000"/>
        </a:lnSpc>
        <a:spcBef>
          <a:spcPts val="600"/>
        </a:spcBef>
        <a:buClrTx/>
        <a:buFont typeface="Lucida Grande"/>
        <a:buChar char="–"/>
        <a:defRPr sz="1300" kern="1200" baseline="0">
          <a:solidFill>
            <a:schemeClr val="tx2"/>
          </a:solidFill>
          <a:latin typeface="+mn-lt"/>
          <a:ea typeface="+mn-ea"/>
          <a:cs typeface="+mn-cs"/>
        </a:defRPr>
      </a:lvl3pPr>
      <a:lvl4pPr marL="514350" indent="-171450" algn="l" defTabSz="457200" rtl="0" eaLnBrk="1" latinLnBrk="0" hangingPunct="1">
        <a:lnSpc>
          <a:spcPct val="100000"/>
        </a:lnSpc>
        <a:spcBef>
          <a:spcPts val="600"/>
        </a:spcBef>
        <a:buClrTx/>
        <a:buFont typeface="Arial"/>
        <a:buChar char="•"/>
        <a:defRPr sz="1300" kern="1200">
          <a:solidFill>
            <a:schemeClr val="tx2"/>
          </a:solidFill>
          <a:latin typeface="+mn-lt"/>
          <a:ea typeface="+mn-ea"/>
          <a:cs typeface="+mn-cs"/>
        </a:defRPr>
      </a:lvl4pPr>
      <a:lvl5pPr marL="685800" indent="-171450" algn="l" defTabSz="457200" rtl="0" eaLnBrk="1" latinLnBrk="0" hangingPunct="1">
        <a:lnSpc>
          <a:spcPct val="100000"/>
        </a:lnSpc>
        <a:spcBef>
          <a:spcPts val="600"/>
        </a:spcBef>
        <a:buClrTx/>
        <a:buFont typeface="Arial" panose="020B0604020202020204" pitchFamily="34" charset="0"/>
        <a:buChar char="–"/>
        <a:defRPr sz="1300" kern="1200" baseline="0">
          <a:solidFill>
            <a:schemeClr val="tx2"/>
          </a:solidFill>
          <a:latin typeface="+mn-lt"/>
          <a:ea typeface="+mn-ea"/>
          <a:cs typeface="+mn-cs"/>
        </a:defRPr>
      </a:lvl5pPr>
      <a:lvl6pPr marL="857250" indent="-171450" algn="l" defTabSz="457200" rtl="0" eaLnBrk="1"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6pPr>
      <a:lvl7pPr marL="1028700" indent="-165100" algn="l" defTabSz="457200" rtl="0" eaLnBrk="1"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7pPr>
      <a:lvl8pPr marL="1206500" indent="-177800" algn="l" defTabSz="457200" rtl="0" eaLnBrk="1" latinLnBrk="0" hangingPunct="1">
        <a:lnSpc>
          <a:spcPct val="100000"/>
        </a:lnSpc>
        <a:spcBef>
          <a:spcPts val="600"/>
        </a:spcBef>
        <a:buClrTx/>
        <a:buFont typeface="Arial"/>
        <a:buChar char="•"/>
        <a:defRPr sz="1300" kern="1200">
          <a:solidFill>
            <a:schemeClr val="tx2"/>
          </a:solidFill>
          <a:latin typeface="+mn-lt"/>
          <a:ea typeface="+mn-ea"/>
          <a:cs typeface="+mn-cs"/>
        </a:defRPr>
      </a:lvl8pPr>
      <a:lvl9pPr marL="1371600" indent="-165100" algn="l" defTabSz="457200" rtl="0" eaLnBrk="1" latinLnBrk="0" hangingPunct="1">
        <a:lnSpc>
          <a:spcPct val="100000"/>
        </a:lnSpc>
        <a:spcBef>
          <a:spcPts val="600"/>
        </a:spcBef>
        <a:buClrTx/>
        <a:buFont typeface="Arial" panose="020B0604020202020204" pitchFamily="34" charset="0"/>
        <a:buChar char="–"/>
        <a:defRPr sz="13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pos="362">
          <p15:clr>
            <a:srgbClr val="F26B43"/>
          </p15:clr>
        </p15:guide>
        <p15:guide id="3" pos="7319">
          <p15:clr>
            <a:srgbClr val="F26B43"/>
          </p15:clr>
        </p15:guide>
        <p15:guide id="4" orient="horz" pos="1112">
          <p15:clr>
            <a:srgbClr val="F26B43"/>
          </p15:clr>
        </p15:guide>
        <p15:guide id="5" orient="horz" pos="3624">
          <p15:clr>
            <a:srgbClr val="F26B43"/>
          </p15:clr>
        </p15:guide>
        <p15:guide id="6" orient="horz" pos="41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cs typeface="Segoe UI" panose="020B0502040204020203" pitchFamily="34" charset="0"/>
              </a:defRPr>
            </a:lvl1pPr>
          </a:lstStyle>
          <a:p>
            <a:fld id="{69258C0A-392C-4A8B-9007-135A2DC939C1}" type="datetimeFigureOut">
              <a:rPr lang="en-US" smtClean="0"/>
              <a:pPr/>
              <a:t>3/19/2024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cs typeface="Segoe UI" panose="020B0502040204020203"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35537282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defTabSz="914400" rtl="0" eaLnBrk="1" latinLnBrk="0" hangingPunct="1">
        <a:lnSpc>
          <a:spcPct val="90000"/>
        </a:lnSpc>
        <a:spcBef>
          <a:spcPct val="0"/>
        </a:spcBef>
        <a:buNone/>
        <a:defRPr sz="4000" b="1" kern="1200">
          <a:solidFill>
            <a:srgbClr val="2D6E8D"/>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spcAft>
          <a:spcPts val="600"/>
        </a:spcAft>
        <a:buClr>
          <a:srgbClr val="FF9900"/>
        </a:buClr>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dhcs.ca.gov/dataandstats/Documents/Medi-Cal-Disenrollment-Survey-Month-1-2024.pdf" TargetMode="External"/><Relationship Id="rId2" Type="http://schemas.openxmlformats.org/officeDocument/2006/relationships/hyperlink" Target="https://www.dhcs.ca.gov/dataandstats/Documents/Medi-Cal-Disenrollment-Survey-Month-2-2024.pdf" TargetMode="External"/><Relationship Id="rId1" Type="http://schemas.openxmlformats.org/officeDocument/2006/relationships/slideLayout" Target="../slideLayouts/slideLayout6.xml"/><Relationship Id="rId5" Type="http://schemas.openxmlformats.org/officeDocument/2006/relationships/hyperlink" Target="https://www.dhcs.ca.gov/dataandstats/Pages/Medi-Cal-Eligibility-Statistics.aspx" TargetMode="External"/><Relationship Id="rId4" Type="http://schemas.openxmlformats.org/officeDocument/2006/relationships/hyperlink" Target="https://www.dhcs.ca.gov/dataandstats/Documents/Medi-Cal-Disenrollment-Survey-Instrument-2024.pdf"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saccounty-my.sharepoint.com/:w:/g/personal/pattersongi_saccounty_gov/Eeg1X-oZObtLoKdxIL9A990BEU7izd9hfEy08OsHS4RSCg?e=HuQ9YC" TargetMode="Externa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36.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21.xml.rels><?xml version="1.0" encoding="UTF-8" standalone="yes"?>
<Relationships xmlns="http://schemas.openxmlformats.org/package/2006/relationships"><Relationship Id="rId3" Type="http://schemas.openxmlformats.org/officeDocument/2006/relationships/hyperlink" Target="https://www.cms.gov/data-research/statistics-trends-and-reports/medicare-advantagepart-d-contract-and-enrollment-data/special-needs-plan-snp-data" TargetMode="External"/><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36.xml"/></Relationships>
</file>

<file path=ppt/slides/_rels/slide27.xml.rels><?xml version="1.0" encoding="UTF-8" standalone="yes"?>
<Relationships xmlns="http://schemas.openxmlformats.org/package/2006/relationships"><Relationship Id="rId3" Type="http://schemas.openxmlformats.org/officeDocument/2006/relationships/hyperlink" Target="https://www.dhcs.ca.gov/provgovpart/Pages/Medicare-Medi-Cal-Plan-List.aspx" TargetMode="External"/><Relationship Id="rId2" Type="http://schemas.openxmlformats.org/officeDocument/2006/relationships/hyperlink" Target="https://www.dhcs.ca.gov/services/Pages/Medi-Medi-Outreach.aspx" TargetMode="External"/><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136.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3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31.xml.rels><?xml version="1.0" encoding="UTF-8" standalone="yes"?>
<Relationships xmlns="http://schemas.openxmlformats.org/package/2006/relationships"><Relationship Id="rId3" Type="http://schemas.openxmlformats.org/officeDocument/2006/relationships/hyperlink" Target="mailto:ROSFOORA@cms.hhs.gov" TargetMode="External"/><Relationship Id="rId2" Type="http://schemas.openxmlformats.org/officeDocument/2006/relationships/hyperlink" Target="https://www.cms.gov/files/document/medicare-advantage-and-section-1876-cost-plan-network-adequacy-guidance12-12-2023.pdf" TargetMode="External"/><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136.xml"/><Relationship Id="rId5" Type="http://schemas.openxmlformats.org/officeDocument/2006/relationships/image" Target="../media/image35.emf"/><Relationship Id="rId4" Type="http://schemas.openxmlformats.org/officeDocument/2006/relationships/image" Target="../media/image3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46.xml.rels><?xml version="1.0" encoding="UTF-8" standalone="yes"?>
<Relationships xmlns="http://schemas.openxmlformats.org/package/2006/relationships"><Relationship Id="rId3" Type="http://schemas.openxmlformats.org/officeDocument/2006/relationships/hyperlink" Target="https://www.dhcs.ca.gov/services/Documents/Crossover-Billing-Provider-Toolkit-Jan-2023-1-13-23.pdf" TargetMode="External"/><Relationship Id="rId2" Type="http://schemas.openxmlformats.org/officeDocument/2006/relationships/hyperlink" Target="https://www.dhcs.ca.gov/services/Pages/Medi-Medi-Outreach.aspx" TargetMode="External"/><Relationship Id="rId1" Type="http://schemas.openxmlformats.org/officeDocument/2006/relationships/slideLayout" Target="../slideLayouts/slideLayout136.xml"/><Relationship Id="rId4" Type="http://schemas.openxmlformats.org/officeDocument/2006/relationships/hyperlink" Target="https://www.dhcs.ca.gov/individuals/Pages/Balanced-Billing.asp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dhcs.ca.gov/services/Pages/Medi-Medi-Outreach.aspx" TargetMode="External"/><Relationship Id="rId2" Type="http://schemas.openxmlformats.org/officeDocument/2006/relationships/hyperlink" Target="https://www.dhcs.ca.gov/services/Documents/Joining-a-MMP-English.pdf" TargetMode="External"/><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3" Type="http://schemas.openxmlformats.org/officeDocument/2006/relationships/hyperlink" Target="https://www.dhcs.ca.gov/provgovpart/Pages/Dual-Eligible-Special-Needs-Plans-in-CA.aspx" TargetMode="External"/><Relationship Id="rId2" Type="http://schemas.openxmlformats.org/officeDocument/2006/relationships/hyperlink" Target="https://www.dhcs.ca.gov/services/Pages/Integrated-Care-for-Dual-Eligible-Beneficiaries.aspx" TargetMode="External"/><Relationship Id="rId1" Type="http://schemas.openxmlformats.org/officeDocument/2006/relationships/slideLayout" Target="../slideLayouts/slideLayout136.xml"/><Relationship Id="rId5" Type="http://schemas.openxmlformats.org/officeDocument/2006/relationships/hyperlink" Target="mailto:info@calduals.org" TargetMode="External"/><Relationship Id="rId4" Type="http://schemas.openxmlformats.org/officeDocument/2006/relationships/hyperlink" Target="https://www.dhcs.ca.gov/provgovpart/Pages/MLTSS-Workgroup.aspx"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https://www.dhcs.ca.gov/Pages/MCP-Transition.aspx" TargetMode="External"/><Relationship Id="rId1" Type="http://schemas.openxmlformats.org/officeDocument/2006/relationships/slideLayout" Target="../slideLayouts/slideLayout12.xml"/><Relationship Id="rId4" Type="http://schemas.openxmlformats.org/officeDocument/2006/relationships/image" Target="../media/image36.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hyperlink" Target="https://www.dhcs.ca.gov/formsandpubs/Documents/MMCDAPLsandPolicyLetters/APL2023/APL23-018.pdf"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dhcs.ca.gov/dataandstats/dashboards/Pages/Continuous-Coverage-Eligibility-Unwinding-Dashboard-January2024.aspx"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7C20287-4001-6B3A-FAC1-C276D078E9D9}"/>
              </a:ext>
            </a:extLst>
          </p:cNvPr>
          <p:cNvSpPr txBox="1">
            <a:spLocks noChangeArrowheads="1"/>
          </p:cNvSpPr>
          <p:nvPr/>
        </p:nvSpPr>
        <p:spPr bwMode="auto">
          <a:xfrm>
            <a:off x="2478505" y="636601"/>
            <a:ext cx="837397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SACRAMENTO COUNTY HEALTH AUTHORITY COMMISSION </a:t>
            </a:r>
          </a:p>
        </p:txBody>
      </p:sp>
      <p:pic>
        <p:nvPicPr>
          <p:cNvPr id="5" name="Picture 4">
            <a:extLst>
              <a:ext uri="{FF2B5EF4-FFF2-40B4-BE49-F238E27FC236}">
                <a16:creationId xmlns:a16="http://schemas.microsoft.com/office/drawing/2014/main" id="{CF3739B8-C094-9629-F81C-55ABCC0F61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12" y="228064"/>
            <a:ext cx="1881188" cy="1881188"/>
          </a:xfrm>
          <a:prstGeom prst="rect">
            <a:avLst/>
          </a:prstGeom>
          <a:noFill/>
          <a:ln>
            <a:noFill/>
          </a:ln>
        </p:spPr>
      </p:pic>
      <p:sp>
        <p:nvSpPr>
          <p:cNvPr id="6" name="Subtitle 3">
            <a:extLst>
              <a:ext uri="{FF2B5EF4-FFF2-40B4-BE49-F238E27FC236}">
                <a16:creationId xmlns:a16="http://schemas.microsoft.com/office/drawing/2014/main" id="{3EF9378B-4B87-8C1A-E45E-7B5956DD0BA3}"/>
              </a:ext>
            </a:extLst>
          </p:cNvPr>
          <p:cNvSpPr txBox="1">
            <a:spLocks/>
          </p:cNvSpPr>
          <p:nvPr/>
        </p:nvSpPr>
        <p:spPr>
          <a:xfrm>
            <a:off x="1207703" y="2949779"/>
            <a:ext cx="10178142" cy="2123658"/>
          </a:xfrm>
          <a:prstGeom prst="rect">
            <a:avLst/>
          </a:prstGeom>
        </p:spPr>
        <p:txBody>
          <a:bodyPr vert="horz" lIns="91440" tIns="45720" rIns="91440" bIns="4572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defRPr/>
            </a:pPr>
            <a:r>
              <a:rPr lang="en-US" altLang="en-US" sz="4000" dirty="0">
                <a:solidFill>
                  <a:srgbClr val="4472C4"/>
                </a:solidFill>
                <a:latin typeface="Arial"/>
                <a:cs typeface="Arial"/>
              </a:rPr>
              <a:t>Medi-Cal Redeterminations</a:t>
            </a:r>
            <a:r>
              <a:rPr kumimoji="0" lang="en-US" altLang="en-US" sz="4000" b="0" i="0" u="none" strike="noStrike" kern="1200" cap="none" spc="0" normalizeH="0" baseline="0" noProof="0" dirty="0">
                <a:ln>
                  <a:noFill/>
                </a:ln>
                <a:solidFill>
                  <a:srgbClr val="4472C4"/>
                </a:solidFill>
                <a:effectLst/>
                <a:uLnTx/>
                <a:uFillTx/>
                <a:latin typeface="Arial"/>
                <a:ea typeface="+mn-ea"/>
                <a:cs typeface="Arial"/>
              </a:rPr>
              <a:t>, </a:t>
            </a:r>
            <a:endParaRPr lang="en-US" altLang="en-US" sz="900" dirty="0">
              <a:solidFill>
                <a:srgbClr val="000000"/>
              </a:solidFill>
              <a:latin typeface="Arial" panose="020B0604020202020204" pitchFamily="34" charset="0"/>
              <a:cs typeface="Arial" panose="020B0604020202020204" pitchFamily="34" charset="0"/>
            </a:endParaRPr>
          </a:p>
          <a:p>
            <a:pPr marL="0" indent="0" algn="ctr">
              <a:buNone/>
              <a:defRPr/>
            </a:pPr>
            <a:r>
              <a:rPr lang="en-US" altLang="en-US" sz="4000" dirty="0">
                <a:solidFill>
                  <a:srgbClr val="4472C4"/>
                </a:solidFill>
                <a:latin typeface="Arial"/>
                <a:cs typeface="Arial"/>
              </a:rPr>
              <a:t>Medi-Medi Plans</a:t>
            </a:r>
            <a:r>
              <a:rPr lang="en-US" sz="4000" dirty="0">
                <a:solidFill>
                  <a:srgbClr val="4472C4"/>
                </a:solidFill>
                <a:latin typeface="Arial"/>
                <a:cs typeface="Arial"/>
              </a:rPr>
              <a:t> </a:t>
            </a:r>
            <a:br>
              <a:rPr lang="en-US" altLang="en-US" sz="32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br>
              <a:rPr lang="en-US" altLang="en-US" sz="9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endParaRPr lang="en-US" altLang="en-US" sz="9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March 19, 2024</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30DBF9D3-A004-D9FB-79E2-35B862A5E1EA}"/>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4087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2FDDB-6AAA-C01A-3536-F53C1D1C3298}"/>
              </a:ext>
            </a:extLst>
          </p:cNvPr>
          <p:cNvSpPr>
            <a:spLocks noGrp="1"/>
          </p:cNvSpPr>
          <p:nvPr>
            <p:ph type="title"/>
          </p:nvPr>
        </p:nvSpPr>
        <p:spPr>
          <a:xfrm>
            <a:off x="838200" y="223713"/>
            <a:ext cx="10515600" cy="1325563"/>
          </a:xfrm>
        </p:spPr>
        <p:txBody>
          <a:bodyPr>
            <a:normAutofit fontScale="90000"/>
          </a:bodyPr>
          <a:lstStyle/>
          <a:p>
            <a:r>
              <a:rPr lang="en-US" b="1" dirty="0"/>
              <a:t>Sacramento County Data: January 2024</a:t>
            </a:r>
            <a:br>
              <a:rPr lang="en-US" b="1" dirty="0"/>
            </a:br>
            <a:r>
              <a:rPr lang="en-US" dirty="0"/>
              <a:t>Redeterminations by Race &amp; Written Language</a:t>
            </a:r>
          </a:p>
        </p:txBody>
      </p:sp>
      <p:sp>
        <p:nvSpPr>
          <p:cNvPr id="3" name="Footer Placeholder 2">
            <a:extLst>
              <a:ext uri="{FF2B5EF4-FFF2-40B4-BE49-F238E27FC236}">
                <a16:creationId xmlns:a16="http://schemas.microsoft.com/office/drawing/2014/main" id="{16ADBE74-7C91-1D68-288B-1557F2980791}"/>
              </a:ext>
            </a:extLst>
          </p:cNvPr>
          <p:cNvSpPr>
            <a:spLocks noGrp="1"/>
          </p:cNvSpPr>
          <p:nvPr>
            <p:ph type="ftr" sz="quarter" idx="11"/>
          </p:nvPr>
        </p:nvSpPr>
        <p:spPr/>
        <p:txBody>
          <a:bodyPr/>
          <a:lstStyle/>
          <a:p>
            <a:r>
              <a:rPr lang="en-US"/>
              <a:t>Sacramento County Health Authority Commission</a:t>
            </a:r>
          </a:p>
        </p:txBody>
      </p:sp>
      <p:sp>
        <p:nvSpPr>
          <p:cNvPr id="4" name="Slide Number Placeholder 3">
            <a:extLst>
              <a:ext uri="{FF2B5EF4-FFF2-40B4-BE49-F238E27FC236}">
                <a16:creationId xmlns:a16="http://schemas.microsoft.com/office/drawing/2014/main" id="{124E55B2-89CF-7DCE-688F-E49DA8345536}"/>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5" name="TextBox 4">
            <a:extLst>
              <a:ext uri="{FF2B5EF4-FFF2-40B4-BE49-F238E27FC236}">
                <a16:creationId xmlns:a16="http://schemas.microsoft.com/office/drawing/2014/main" id="{069FCBAF-6040-1358-E743-2ECE394C7595}"/>
              </a:ext>
            </a:extLst>
          </p:cNvPr>
          <p:cNvSpPr txBox="1"/>
          <p:nvPr/>
        </p:nvSpPr>
        <p:spPr>
          <a:xfrm>
            <a:off x="578037" y="1702223"/>
            <a:ext cx="2396072" cy="461665"/>
          </a:xfrm>
          <a:prstGeom prst="rect">
            <a:avLst/>
          </a:prstGeom>
          <a:noFill/>
        </p:spPr>
        <p:txBody>
          <a:bodyPr wrap="square" rtlCol="0">
            <a:spAutoFit/>
          </a:bodyPr>
          <a:lstStyle/>
          <a:p>
            <a:r>
              <a:rPr lang="en-US" sz="2400" b="1" dirty="0"/>
              <a:t>Due: 42,471</a:t>
            </a:r>
          </a:p>
        </p:txBody>
      </p:sp>
      <p:sp>
        <p:nvSpPr>
          <p:cNvPr id="6" name="TextBox 5">
            <a:extLst>
              <a:ext uri="{FF2B5EF4-FFF2-40B4-BE49-F238E27FC236}">
                <a16:creationId xmlns:a16="http://schemas.microsoft.com/office/drawing/2014/main" id="{9CF7DBAE-3661-771E-815E-FEE597686B48}"/>
              </a:ext>
            </a:extLst>
          </p:cNvPr>
          <p:cNvSpPr txBox="1"/>
          <p:nvPr/>
        </p:nvSpPr>
        <p:spPr>
          <a:xfrm>
            <a:off x="4202545" y="1702223"/>
            <a:ext cx="2546963" cy="461665"/>
          </a:xfrm>
          <a:prstGeom prst="rect">
            <a:avLst/>
          </a:prstGeom>
          <a:noFill/>
        </p:spPr>
        <p:txBody>
          <a:bodyPr wrap="square" rtlCol="0">
            <a:spAutoFit/>
          </a:bodyPr>
          <a:lstStyle/>
          <a:p>
            <a:r>
              <a:rPr lang="en-US" sz="2400" b="1" dirty="0"/>
              <a:t>Continued: 25,209</a:t>
            </a:r>
          </a:p>
        </p:txBody>
      </p:sp>
      <p:sp>
        <p:nvSpPr>
          <p:cNvPr id="7" name="TextBox 6">
            <a:extLst>
              <a:ext uri="{FF2B5EF4-FFF2-40B4-BE49-F238E27FC236}">
                <a16:creationId xmlns:a16="http://schemas.microsoft.com/office/drawing/2014/main" id="{735C937E-2AE8-5128-0B80-2D30D95497E4}"/>
              </a:ext>
            </a:extLst>
          </p:cNvPr>
          <p:cNvSpPr txBox="1"/>
          <p:nvPr/>
        </p:nvSpPr>
        <p:spPr>
          <a:xfrm>
            <a:off x="7592291" y="1690688"/>
            <a:ext cx="3761509" cy="461665"/>
          </a:xfrm>
          <a:prstGeom prst="rect">
            <a:avLst/>
          </a:prstGeom>
          <a:noFill/>
        </p:spPr>
        <p:txBody>
          <a:bodyPr wrap="square" rtlCol="0">
            <a:spAutoFit/>
          </a:bodyPr>
          <a:lstStyle/>
          <a:p>
            <a:r>
              <a:rPr lang="en-US" sz="2400" b="1" dirty="0"/>
              <a:t>Discontinued: 3,050 </a:t>
            </a:r>
            <a:r>
              <a:rPr lang="en-US" sz="2400" dirty="0"/>
              <a:t>(7.18%)</a:t>
            </a:r>
          </a:p>
        </p:txBody>
      </p:sp>
      <p:pic>
        <p:nvPicPr>
          <p:cNvPr id="9" name="Picture 8">
            <a:extLst>
              <a:ext uri="{FF2B5EF4-FFF2-40B4-BE49-F238E27FC236}">
                <a16:creationId xmlns:a16="http://schemas.microsoft.com/office/drawing/2014/main" id="{8B693820-F311-49CB-325E-662DD36A7537}"/>
              </a:ext>
            </a:extLst>
          </p:cNvPr>
          <p:cNvPicPr>
            <a:picLocks noChangeAspect="1"/>
          </p:cNvPicPr>
          <p:nvPr/>
        </p:nvPicPr>
        <p:blipFill rotWithShape="1">
          <a:blip r:embed="rId2"/>
          <a:srcRect l="17252" t="42946" r="73633" b="15326"/>
          <a:stretch/>
        </p:blipFill>
        <p:spPr>
          <a:xfrm>
            <a:off x="134691" y="2175423"/>
            <a:ext cx="3521680" cy="3830749"/>
          </a:xfrm>
          <a:prstGeom prst="rect">
            <a:avLst/>
          </a:prstGeom>
        </p:spPr>
      </p:pic>
      <p:pic>
        <p:nvPicPr>
          <p:cNvPr id="11" name="Picture 10">
            <a:extLst>
              <a:ext uri="{FF2B5EF4-FFF2-40B4-BE49-F238E27FC236}">
                <a16:creationId xmlns:a16="http://schemas.microsoft.com/office/drawing/2014/main" id="{654D8785-1865-B422-A053-CFD6827A15B3}"/>
              </a:ext>
            </a:extLst>
          </p:cNvPr>
          <p:cNvPicPr>
            <a:picLocks noChangeAspect="1"/>
          </p:cNvPicPr>
          <p:nvPr/>
        </p:nvPicPr>
        <p:blipFill rotWithShape="1">
          <a:blip r:embed="rId3"/>
          <a:srcRect l="17267" t="43213" r="68561" b="15179"/>
          <a:stretch/>
        </p:blipFill>
        <p:spPr>
          <a:xfrm>
            <a:off x="6887395" y="2186958"/>
            <a:ext cx="5210630" cy="3819214"/>
          </a:xfrm>
          <a:prstGeom prst="rect">
            <a:avLst/>
          </a:prstGeom>
        </p:spPr>
      </p:pic>
      <p:pic>
        <p:nvPicPr>
          <p:cNvPr id="13" name="Picture 12">
            <a:extLst>
              <a:ext uri="{FF2B5EF4-FFF2-40B4-BE49-F238E27FC236}">
                <a16:creationId xmlns:a16="http://schemas.microsoft.com/office/drawing/2014/main" id="{93315506-A399-B9D2-CEA5-AA3267CD9098}"/>
              </a:ext>
            </a:extLst>
          </p:cNvPr>
          <p:cNvPicPr>
            <a:picLocks noChangeAspect="1"/>
          </p:cNvPicPr>
          <p:nvPr/>
        </p:nvPicPr>
        <p:blipFill rotWithShape="1">
          <a:blip r:embed="rId4"/>
          <a:srcRect l="28030" t="47673" r="68788" b="49269"/>
          <a:stretch/>
        </p:blipFill>
        <p:spPr>
          <a:xfrm>
            <a:off x="10843872" y="3915078"/>
            <a:ext cx="1019855" cy="265129"/>
          </a:xfrm>
          <a:prstGeom prst="rect">
            <a:avLst/>
          </a:prstGeom>
        </p:spPr>
      </p:pic>
      <p:pic>
        <p:nvPicPr>
          <p:cNvPr id="17" name="Picture 16">
            <a:extLst>
              <a:ext uri="{FF2B5EF4-FFF2-40B4-BE49-F238E27FC236}">
                <a16:creationId xmlns:a16="http://schemas.microsoft.com/office/drawing/2014/main" id="{263BF0D5-1F47-8F09-620B-805AE96D8989}"/>
              </a:ext>
            </a:extLst>
          </p:cNvPr>
          <p:cNvPicPr>
            <a:picLocks noChangeAspect="1"/>
          </p:cNvPicPr>
          <p:nvPr/>
        </p:nvPicPr>
        <p:blipFill rotWithShape="1">
          <a:blip r:embed="rId5"/>
          <a:srcRect l="17197" t="42945" r="73409" b="15786"/>
          <a:stretch/>
        </p:blipFill>
        <p:spPr>
          <a:xfrm>
            <a:off x="3469940" y="2175423"/>
            <a:ext cx="3417455" cy="3748176"/>
          </a:xfrm>
          <a:prstGeom prst="rect">
            <a:avLst/>
          </a:prstGeom>
        </p:spPr>
      </p:pic>
    </p:spTree>
    <p:extLst>
      <p:ext uri="{BB962C8B-B14F-4D97-AF65-F5344CB8AC3E}">
        <p14:creationId xmlns:p14="http://schemas.microsoft.com/office/powerpoint/2010/main" val="3383714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524D-D4BE-2A2C-8210-FF056147D5D6}"/>
              </a:ext>
            </a:extLst>
          </p:cNvPr>
          <p:cNvSpPr>
            <a:spLocks noGrp="1"/>
          </p:cNvSpPr>
          <p:nvPr>
            <p:ph type="title"/>
          </p:nvPr>
        </p:nvSpPr>
        <p:spPr/>
        <p:txBody>
          <a:bodyPr>
            <a:normAutofit/>
          </a:bodyPr>
          <a:lstStyle/>
          <a:p>
            <a:r>
              <a:rPr lang="en-US" b="1" dirty="0"/>
              <a:t>County-level Discontinuance Reasons: </a:t>
            </a:r>
            <a:br>
              <a:rPr lang="en-US" b="1" dirty="0"/>
            </a:br>
            <a:r>
              <a:rPr lang="en-US" dirty="0"/>
              <a:t>Comparison |</a:t>
            </a:r>
            <a:r>
              <a:rPr lang="en-US" sz="2400" dirty="0"/>
              <a:t>October data last reviewed in January commission meeting</a:t>
            </a:r>
            <a:endParaRPr lang="en-US" dirty="0"/>
          </a:p>
        </p:txBody>
      </p:sp>
      <p:sp>
        <p:nvSpPr>
          <p:cNvPr id="3" name="Footer Placeholder 2">
            <a:extLst>
              <a:ext uri="{FF2B5EF4-FFF2-40B4-BE49-F238E27FC236}">
                <a16:creationId xmlns:a16="http://schemas.microsoft.com/office/drawing/2014/main" id="{EE302817-265F-D1C8-A513-130627B2EF4A}"/>
              </a:ext>
            </a:extLst>
          </p:cNvPr>
          <p:cNvSpPr>
            <a:spLocks noGrp="1"/>
          </p:cNvSpPr>
          <p:nvPr>
            <p:ph type="ftr" sz="quarter" idx="11"/>
          </p:nvPr>
        </p:nvSpPr>
        <p:spPr/>
        <p:txBody>
          <a:bodyPr/>
          <a:lstStyle/>
          <a:p>
            <a:r>
              <a:rPr lang="en-US"/>
              <a:t>Sacramento County Health Authority Commission</a:t>
            </a:r>
          </a:p>
        </p:txBody>
      </p:sp>
      <p:sp>
        <p:nvSpPr>
          <p:cNvPr id="4" name="Slide Number Placeholder 3">
            <a:extLst>
              <a:ext uri="{FF2B5EF4-FFF2-40B4-BE49-F238E27FC236}">
                <a16:creationId xmlns:a16="http://schemas.microsoft.com/office/drawing/2014/main" id="{9CF39C7F-AE50-E9C3-3748-F96561CBA211}"/>
              </a:ext>
            </a:extLst>
          </p:cNvPr>
          <p:cNvSpPr>
            <a:spLocks noGrp="1"/>
          </p:cNvSpPr>
          <p:nvPr>
            <p:ph type="sldNum" sz="quarter" idx="12"/>
          </p:nvPr>
        </p:nvSpPr>
        <p:spPr/>
        <p:txBody>
          <a:bodyPr/>
          <a:lstStyle/>
          <a:p>
            <a:fld id="{330EA680-D336-4FF7-8B7A-9848BB0A1C32}" type="slidenum">
              <a:rPr lang="en-US" smtClean="0"/>
              <a:t>11</a:t>
            </a:fld>
            <a:endParaRPr lang="en-US"/>
          </a:p>
        </p:txBody>
      </p:sp>
      <p:pic>
        <p:nvPicPr>
          <p:cNvPr id="11" name="Picture 10">
            <a:extLst>
              <a:ext uri="{FF2B5EF4-FFF2-40B4-BE49-F238E27FC236}">
                <a16:creationId xmlns:a16="http://schemas.microsoft.com/office/drawing/2014/main" id="{8EC6175B-72FF-381E-4DD3-C06C7CEE13B6}"/>
              </a:ext>
            </a:extLst>
          </p:cNvPr>
          <p:cNvPicPr>
            <a:picLocks noChangeAspect="1"/>
          </p:cNvPicPr>
          <p:nvPr/>
        </p:nvPicPr>
        <p:blipFill rotWithShape="1">
          <a:blip r:embed="rId3"/>
          <a:srcRect t="78503"/>
          <a:stretch/>
        </p:blipFill>
        <p:spPr>
          <a:xfrm>
            <a:off x="3228306" y="5316823"/>
            <a:ext cx="5735388" cy="1109214"/>
          </a:xfrm>
          <a:prstGeom prst="rect">
            <a:avLst/>
          </a:prstGeom>
          <a:ln>
            <a:noFill/>
          </a:ln>
        </p:spPr>
      </p:pic>
      <p:sp>
        <p:nvSpPr>
          <p:cNvPr id="14" name="TextBox 13">
            <a:extLst>
              <a:ext uri="{FF2B5EF4-FFF2-40B4-BE49-F238E27FC236}">
                <a16:creationId xmlns:a16="http://schemas.microsoft.com/office/drawing/2014/main" id="{0BEDC1E6-6A60-FAB6-9958-17CA94182AD4}"/>
              </a:ext>
            </a:extLst>
          </p:cNvPr>
          <p:cNvSpPr txBox="1"/>
          <p:nvPr/>
        </p:nvSpPr>
        <p:spPr>
          <a:xfrm>
            <a:off x="1272810" y="3876772"/>
            <a:ext cx="1046603" cy="707886"/>
          </a:xfrm>
          <a:prstGeom prst="rect">
            <a:avLst/>
          </a:prstGeom>
          <a:noFill/>
        </p:spPr>
        <p:txBody>
          <a:bodyPr wrap="square" rtlCol="0">
            <a:spAutoFit/>
          </a:bodyPr>
          <a:lstStyle/>
          <a:p>
            <a:pPr algn="r"/>
            <a:r>
              <a:rPr lang="en-US" sz="2000" b="1" dirty="0">
                <a:solidFill>
                  <a:schemeClr val="bg1"/>
                </a:solidFill>
              </a:rPr>
              <a:t>8,013</a:t>
            </a:r>
          </a:p>
          <a:p>
            <a:pPr algn="r"/>
            <a:r>
              <a:rPr lang="en-US" sz="2000" b="1" dirty="0">
                <a:solidFill>
                  <a:schemeClr val="bg1"/>
                </a:solidFill>
              </a:rPr>
              <a:t>95.6%</a:t>
            </a:r>
          </a:p>
        </p:txBody>
      </p:sp>
      <p:sp>
        <p:nvSpPr>
          <p:cNvPr id="15" name="TextBox 14">
            <a:extLst>
              <a:ext uri="{FF2B5EF4-FFF2-40B4-BE49-F238E27FC236}">
                <a16:creationId xmlns:a16="http://schemas.microsoft.com/office/drawing/2014/main" id="{D38C051F-A6A0-5B60-61B3-5B0400A39536}"/>
              </a:ext>
            </a:extLst>
          </p:cNvPr>
          <p:cNvSpPr txBox="1"/>
          <p:nvPr/>
        </p:nvSpPr>
        <p:spPr>
          <a:xfrm>
            <a:off x="5243643" y="3798949"/>
            <a:ext cx="960120" cy="707886"/>
          </a:xfrm>
          <a:prstGeom prst="rect">
            <a:avLst/>
          </a:prstGeom>
          <a:noFill/>
        </p:spPr>
        <p:txBody>
          <a:bodyPr wrap="square" rtlCol="0">
            <a:spAutoFit/>
          </a:bodyPr>
          <a:lstStyle/>
          <a:p>
            <a:r>
              <a:rPr lang="en-US" sz="2000" b="1">
                <a:solidFill>
                  <a:schemeClr val="bg1"/>
                </a:solidFill>
              </a:rPr>
              <a:t>7,913</a:t>
            </a:r>
          </a:p>
          <a:p>
            <a:r>
              <a:rPr lang="en-US" sz="2000" b="1">
                <a:solidFill>
                  <a:schemeClr val="bg1"/>
                </a:solidFill>
              </a:rPr>
              <a:t>86.8%</a:t>
            </a:r>
          </a:p>
        </p:txBody>
      </p:sp>
      <p:graphicFrame>
        <p:nvGraphicFramePr>
          <p:cNvPr id="5" name="Chart 4">
            <a:extLst>
              <a:ext uri="{FF2B5EF4-FFF2-40B4-BE49-F238E27FC236}">
                <a16:creationId xmlns:a16="http://schemas.microsoft.com/office/drawing/2014/main" id="{A00526C5-A14F-D2A2-BF1A-E8D666D88E2D}"/>
              </a:ext>
            </a:extLst>
          </p:cNvPr>
          <p:cNvGraphicFramePr>
            <a:graphicFrameLocks/>
          </p:cNvGraphicFramePr>
          <p:nvPr>
            <p:extLst>
              <p:ext uri="{D42A27DB-BD31-4B8C-83A1-F6EECF244321}">
                <p14:modId xmlns:p14="http://schemas.microsoft.com/office/powerpoint/2010/main" val="2332480455"/>
              </p:ext>
            </p:extLst>
          </p:nvPr>
        </p:nvGraphicFramePr>
        <p:xfrm>
          <a:off x="1591544" y="1692568"/>
          <a:ext cx="4379968" cy="36360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A00526C5-A14F-D2A2-BF1A-E8D666D88E2D}"/>
              </a:ext>
            </a:extLst>
          </p:cNvPr>
          <p:cNvGraphicFramePr>
            <a:graphicFrameLocks/>
          </p:cNvGraphicFramePr>
          <p:nvPr>
            <p:extLst>
              <p:ext uri="{D42A27DB-BD31-4B8C-83A1-F6EECF244321}">
                <p14:modId xmlns:p14="http://schemas.microsoft.com/office/powerpoint/2010/main" val="717172728"/>
              </p:ext>
            </p:extLst>
          </p:nvPr>
        </p:nvGraphicFramePr>
        <p:xfrm>
          <a:off x="5826892" y="1685710"/>
          <a:ext cx="4268453" cy="3631113"/>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C5730CC8-3DF5-88C0-9D11-ADEF1CBFD8AA}"/>
              </a:ext>
            </a:extLst>
          </p:cNvPr>
          <p:cNvSpPr txBox="1"/>
          <p:nvPr/>
        </p:nvSpPr>
        <p:spPr>
          <a:xfrm>
            <a:off x="2257988" y="3708565"/>
            <a:ext cx="2985655" cy="646331"/>
          </a:xfrm>
          <a:prstGeom prst="rect">
            <a:avLst/>
          </a:prstGeom>
          <a:noFill/>
        </p:spPr>
        <p:txBody>
          <a:bodyPr wrap="square" rtlCol="0">
            <a:spAutoFit/>
          </a:bodyPr>
          <a:lstStyle/>
          <a:p>
            <a:pPr algn="ctr"/>
            <a:r>
              <a:rPr lang="en-US" dirty="0"/>
              <a:t>Total Discontinuances: 8,870</a:t>
            </a:r>
          </a:p>
          <a:p>
            <a:pPr algn="ctr"/>
            <a:r>
              <a:rPr lang="en-US" dirty="0"/>
              <a:t>88.87% procedural</a:t>
            </a:r>
          </a:p>
        </p:txBody>
      </p:sp>
      <p:sp>
        <p:nvSpPr>
          <p:cNvPr id="10" name="TextBox 9">
            <a:extLst>
              <a:ext uri="{FF2B5EF4-FFF2-40B4-BE49-F238E27FC236}">
                <a16:creationId xmlns:a16="http://schemas.microsoft.com/office/drawing/2014/main" id="{6EBAC43D-4BFA-5BB8-41F8-10A738B71CED}"/>
              </a:ext>
            </a:extLst>
          </p:cNvPr>
          <p:cNvSpPr txBox="1"/>
          <p:nvPr/>
        </p:nvSpPr>
        <p:spPr>
          <a:xfrm>
            <a:off x="6496246" y="3708565"/>
            <a:ext cx="2844800" cy="646331"/>
          </a:xfrm>
          <a:prstGeom prst="rect">
            <a:avLst/>
          </a:prstGeom>
          <a:noFill/>
        </p:spPr>
        <p:txBody>
          <a:bodyPr wrap="square" rtlCol="0">
            <a:spAutoFit/>
          </a:bodyPr>
          <a:lstStyle/>
          <a:p>
            <a:pPr algn="ctr"/>
            <a:r>
              <a:rPr lang="en-US" dirty="0"/>
              <a:t>Total Discontinuances: 3,025</a:t>
            </a:r>
          </a:p>
          <a:p>
            <a:pPr algn="ctr"/>
            <a:r>
              <a:rPr lang="en-US" dirty="0"/>
              <a:t>79.69% procedural</a:t>
            </a:r>
          </a:p>
        </p:txBody>
      </p:sp>
    </p:spTree>
    <p:extLst>
      <p:ext uri="{BB962C8B-B14F-4D97-AF65-F5344CB8AC3E}">
        <p14:creationId xmlns:p14="http://schemas.microsoft.com/office/powerpoint/2010/main" val="148133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5BE0-A588-AF7C-A4B4-EB0FD2FA9921}"/>
              </a:ext>
            </a:extLst>
          </p:cNvPr>
          <p:cNvSpPr>
            <a:spLocks noGrp="1"/>
          </p:cNvSpPr>
          <p:nvPr>
            <p:ph type="title"/>
          </p:nvPr>
        </p:nvSpPr>
        <p:spPr>
          <a:xfrm>
            <a:off x="838200" y="365126"/>
            <a:ext cx="10515600" cy="1096090"/>
          </a:xfrm>
        </p:spPr>
        <p:txBody>
          <a:bodyPr/>
          <a:lstStyle/>
          <a:p>
            <a:r>
              <a:rPr lang="en-US" dirty="0"/>
              <a:t>Statewide Procedural Disenrollment Survey</a:t>
            </a:r>
          </a:p>
        </p:txBody>
      </p:sp>
      <p:sp>
        <p:nvSpPr>
          <p:cNvPr id="3" name="Footer Placeholder 2">
            <a:extLst>
              <a:ext uri="{FF2B5EF4-FFF2-40B4-BE49-F238E27FC236}">
                <a16:creationId xmlns:a16="http://schemas.microsoft.com/office/drawing/2014/main" id="{8519119B-8BA7-47FE-0602-73A556BC9A7D}"/>
              </a:ext>
            </a:extLst>
          </p:cNvPr>
          <p:cNvSpPr>
            <a:spLocks noGrp="1"/>
          </p:cNvSpPr>
          <p:nvPr>
            <p:ph type="ftr" sz="quarter" idx="11"/>
          </p:nvPr>
        </p:nvSpPr>
        <p:spPr/>
        <p:txBody>
          <a:bodyPr/>
          <a:lstStyle/>
          <a:p>
            <a:r>
              <a:rPr lang="en-US"/>
              <a:t>Sacramento County Health Authority Commission</a:t>
            </a:r>
          </a:p>
        </p:txBody>
      </p:sp>
      <p:sp>
        <p:nvSpPr>
          <p:cNvPr id="4" name="Slide Number Placeholder 3">
            <a:extLst>
              <a:ext uri="{FF2B5EF4-FFF2-40B4-BE49-F238E27FC236}">
                <a16:creationId xmlns:a16="http://schemas.microsoft.com/office/drawing/2014/main" id="{FA1E8381-25EA-0486-EC0E-DD89A61D13C4}"/>
              </a:ext>
            </a:extLst>
          </p:cNvPr>
          <p:cNvSpPr>
            <a:spLocks noGrp="1"/>
          </p:cNvSpPr>
          <p:nvPr>
            <p:ph type="sldNum" sz="quarter" idx="12"/>
          </p:nvPr>
        </p:nvSpPr>
        <p:spPr/>
        <p:txBody>
          <a:bodyPr/>
          <a:lstStyle/>
          <a:p>
            <a:fld id="{330EA680-D336-4FF7-8B7A-9848BB0A1C32}" type="slidenum">
              <a:rPr lang="en-US" smtClean="0"/>
              <a:t>12</a:t>
            </a:fld>
            <a:endParaRPr lang="en-US" dirty="0"/>
          </a:p>
        </p:txBody>
      </p:sp>
      <p:sp>
        <p:nvSpPr>
          <p:cNvPr id="5" name="TextBox 4">
            <a:extLst>
              <a:ext uri="{FF2B5EF4-FFF2-40B4-BE49-F238E27FC236}">
                <a16:creationId xmlns:a16="http://schemas.microsoft.com/office/drawing/2014/main" id="{166CE089-17E1-A0C6-7BB2-11ADCABC8F19}"/>
              </a:ext>
            </a:extLst>
          </p:cNvPr>
          <p:cNvSpPr txBox="1"/>
          <p:nvPr/>
        </p:nvSpPr>
        <p:spPr>
          <a:xfrm>
            <a:off x="371475" y="1690688"/>
            <a:ext cx="11553825" cy="4616648"/>
          </a:xfrm>
          <a:prstGeom prst="rect">
            <a:avLst/>
          </a:prstGeom>
          <a:noFill/>
        </p:spPr>
        <p:txBody>
          <a:bodyPr wrap="square" lIns="91440" tIns="45720" rIns="91440" bIns="45720" rtlCol="0" anchor="t">
            <a:spAutoFit/>
          </a:bodyPr>
          <a:lstStyle/>
          <a:p>
            <a:r>
              <a:rPr lang="en-US" sz="1400" b="0" i="0" dirty="0">
                <a:solidFill>
                  <a:srgbClr val="000000"/>
                </a:solidFill>
                <a:effectLst/>
                <a:latin typeface="Segoe UI"/>
                <a:cs typeface="Segoe UI"/>
              </a:rPr>
              <a:t>The individuals surveyed in the Procedural Disenrollment Survey does not include the individuals that were determined ineligible because they have requested discontinuance from Medi-Cal or were determined ineligible for Medi-Cal on other basis.</a:t>
            </a:r>
            <a:r>
              <a:rPr lang="en-US" sz="1400" dirty="0">
                <a:solidFill>
                  <a:srgbClr val="000000"/>
                </a:solidFill>
                <a:latin typeface="Segoe UI"/>
                <a:cs typeface="Segoe UI"/>
              </a:rPr>
              <a:t> </a:t>
            </a:r>
            <a:endParaRPr lang="en-US" sz="1400" b="0" i="0" dirty="0">
              <a:solidFill>
                <a:srgbClr val="000000"/>
              </a:solidFill>
              <a:effectLst/>
              <a:latin typeface="Segoe UI" panose="020B0502040204020203" pitchFamily="34" charset="0"/>
            </a:endParaRPr>
          </a:p>
          <a:p>
            <a:pPr lvl="1"/>
            <a:r>
              <a:rPr lang="en-US" b="0" i="0" dirty="0">
                <a:solidFill>
                  <a:srgbClr val="000000"/>
                </a:solidFill>
                <a:effectLst/>
                <a:latin typeface="Segoe UI" panose="020B0502040204020203" pitchFamily="34" charset="0"/>
              </a:rPr>
              <a:t> </a:t>
            </a:r>
            <a:r>
              <a:rPr lang="en-US" b="0" i="0" u="sng" dirty="0">
                <a:solidFill>
                  <a:srgbClr val="005198"/>
                </a:solidFill>
                <a:effectLst/>
                <a:latin typeface="Segoe UI" panose="020B0502040204020203" pitchFamily="34" charset="0"/>
                <a:hlinkClick r:id="rId2"/>
              </a:rPr>
              <a:t>Survey Month 2</a:t>
            </a:r>
            <a:r>
              <a:rPr lang="en-US" b="0" i="0" dirty="0">
                <a:solidFill>
                  <a:srgbClr val="000000"/>
                </a:solidFill>
                <a:effectLst/>
                <a:latin typeface="Segoe UI" panose="020B0502040204020203" pitchFamily="34" charset="0"/>
              </a:rPr>
              <a:t>     </a:t>
            </a:r>
            <a:r>
              <a:rPr lang="en-US" b="0" i="0" u="sng" dirty="0">
                <a:solidFill>
                  <a:srgbClr val="005198"/>
                </a:solidFill>
                <a:effectLst/>
                <a:latin typeface="Segoe UI" panose="020B0502040204020203" pitchFamily="34" charset="0"/>
                <a:hlinkClick r:id="rId3"/>
              </a:rPr>
              <a:t>Survey Month 1</a:t>
            </a:r>
            <a:r>
              <a:rPr lang="en-US" b="0" i="0" dirty="0">
                <a:solidFill>
                  <a:srgbClr val="000000"/>
                </a:solidFill>
                <a:effectLst/>
                <a:latin typeface="Segoe UI" panose="020B0502040204020203" pitchFamily="34" charset="0"/>
              </a:rPr>
              <a:t>    </a:t>
            </a:r>
            <a:r>
              <a:rPr lang="en-US" b="0" i="0" u="sng" dirty="0">
                <a:solidFill>
                  <a:srgbClr val="005198"/>
                </a:solidFill>
                <a:effectLst/>
                <a:latin typeface="Segoe UI" panose="020B0502040204020203" pitchFamily="34" charset="0"/>
                <a:hlinkClick r:id="rId4"/>
              </a:rPr>
              <a:t>Survey Questions</a:t>
            </a:r>
            <a:endParaRPr lang="en-US" b="0" i="0" dirty="0">
              <a:solidFill>
                <a:srgbClr val="000000"/>
              </a:solidFill>
              <a:effectLst/>
              <a:latin typeface="Segoe UI" panose="020B0502040204020203" pitchFamily="34" charset="0"/>
            </a:endParaRPr>
          </a:p>
          <a:p>
            <a:endParaRPr lang="en-US" dirty="0"/>
          </a:p>
          <a:p>
            <a:r>
              <a:rPr lang="en-US" sz="2000" b="1" dirty="0"/>
              <a:t>Month 2 Key Findings (</a:t>
            </a:r>
            <a:r>
              <a:rPr lang="en-US" sz="2000" b="1" u="sng" dirty="0"/>
              <a:t>State-wide data)</a:t>
            </a:r>
            <a:endParaRPr lang="en-US" sz="2000" b="1" dirty="0">
              <a:cs typeface="Calibri"/>
            </a:endParaRPr>
          </a:p>
          <a:p>
            <a:r>
              <a:rPr lang="en-US" sz="2000" dirty="0"/>
              <a:t>• About one-third of all survey respondents (32%) said they did not know they would lose Medi-Cal if they failed to complete their renewal.</a:t>
            </a:r>
            <a:endParaRPr lang="en-US" sz="2000" dirty="0">
              <a:cs typeface="Calibri"/>
            </a:endParaRPr>
          </a:p>
          <a:p>
            <a:r>
              <a:rPr lang="en-US" sz="2000" dirty="0"/>
              <a:t>• Nearly four in ten (38%) of all respondents said they would like to restart Medi-Cal but did not know how. </a:t>
            </a:r>
          </a:p>
          <a:p>
            <a:r>
              <a:rPr lang="en-US" sz="2000" dirty="0"/>
              <a:t>• Nearly half of all survey respondents (46%) said they did not receive a renewal form.</a:t>
            </a:r>
            <a:br>
              <a:rPr lang="en-US" sz="2000" dirty="0"/>
            </a:br>
            <a:r>
              <a:rPr lang="en-US" sz="2000" dirty="0"/>
              <a:t>• Of those who received a renewal form, six in ten respondents (60%) reported completing it.</a:t>
            </a:r>
            <a:endParaRPr lang="en-US" sz="2000" dirty="0">
              <a:cs typeface="Calibri"/>
            </a:endParaRPr>
          </a:p>
          <a:p>
            <a:r>
              <a:rPr lang="en-US" sz="2000" dirty="0"/>
              <a:t>• Of those who received a renewal form and completed or tried to complete it, about one-third (32%) said that they called but got no answer, were on hold too long, or got disconnected. </a:t>
            </a:r>
            <a:endParaRPr lang="en-US" sz="2000" dirty="0">
              <a:cs typeface="Calibri"/>
            </a:endParaRPr>
          </a:p>
          <a:p>
            <a:r>
              <a:rPr lang="en-US" sz="2000" dirty="0"/>
              <a:t>• Respondents who live in households whose members all identify as Hispanic were significantly more likely to experience some challenges compared to other households.</a:t>
            </a:r>
            <a:endParaRPr lang="en-US" sz="2000" dirty="0">
              <a:cs typeface="Calibri"/>
            </a:endParaRPr>
          </a:p>
          <a:p>
            <a:endParaRPr lang="en-US" sz="1200" dirty="0"/>
          </a:p>
          <a:p>
            <a:r>
              <a:rPr lang="en-US" dirty="0">
                <a:hlinkClick r:id="rId5"/>
              </a:rPr>
              <a:t>Medi-Cal Eligibility Statistics</a:t>
            </a:r>
            <a:endParaRPr lang="en-US" dirty="0"/>
          </a:p>
        </p:txBody>
      </p:sp>
    </p:spTree>
    <p:extLst>
      <p:ext uri="{BB962C8B-B14F-4D97-AF65-F5344CB8AC3E}">
        <p14:creationId xmlns:p14="http://schemas.microsoft.com/office/powerpoint/2010/main" val="2074862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1322774" y="2639568"/>
            <a:ext cx="9760540" cy="2399634"/>
          </a:xfrm>
        </p:spPr>
        <p:txBody>
          <a:bodyPr vert="horz" lIns="91440" tIns="45720" rIns="91440" bIns="45720" rtlCol="0" anchor="t">
            <a:noAutofit/>
          </a:bodyPr>
          <a:lstStyle/>
          <a:p>
            <a:r>
              <a:rPr lang="en-US" altLang="en-US" sz="4000" b="1" dirty="0">
                <a:solidFill>
                  <a:srgbClr val="067299"/>
                </a:solidFill>
                <a:latin typeface="Arial"/>
                <a:cs typeface="Arial"/>
              </a:rPr>
              <a:t>Review Letter to Board of Supervisors</a:t>
            </a:r>
            <a:br>
              <a:rPr lang="en-US" altLang="en-US" sz="4000" b="1" dirty="0">
                <a:solidFill>
                  <a:srgbClr val="067299"/>
                </a:solidFill>
                <a:latin typeface="Arial"/>
                <a:cs typeface="Arial"/>
              </a:rPr>
            </a:br>
            <a:r>
              <a:rPr lang="en-US" altLang="en-US" sz="3200" b="1" dirty="0">
                <a:solidFill>
                  <a:srgbClr val="067299"/>
                </a:solidFill>
                <a:latin typeface="Arial"/>
                <a:cs typeface="Arial"/>
                <a:hlinkClick r:id="rId2"/>
              </a:rPr>
              <a:t>Link to document</a:t>
            </a:r>
            <a:endParaRPr lang="en-US" sz="4000" b="1" dirty="0">
              <a:solidFill>
                <a:srgbClr val="067299"/>
              </a:solidFill>
              <a:latin typeface="Arial"/>
              <a:cs typeface="Arial"/>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271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2452B-1555-C413-A98A-AA8EFE37478E}"/>
              </a:ext>
            </a:extLst>
          </p:cNvPr>
          <p:cNvSpPr>
            <a:spLocks noGrp="1"/>
          </p:cNvSpPr>
          <p:nvPr>
            <p:ph type="ctrTitle"/>
          </p:nvPr>
        </p:nvSpPr>
        <p:spPr/>
        <p:txBody>
          <a:bodyPr/>
          <a:lstStyle/>
          <a:p>
            <a:r>
              <a:rPr lang="en-US"/>
              <a:t>Medi-Medi Plans in Sacramento County</a:t>
            </a:r>
          </a:p>
        </p:txBody>
      </p:sp>
      <p:sp>
        <p:nvSpPr>
          <p:cNvPr id="3" name="Subtitle 2">
            <a:extLst>
              <a:ext uri="{FF2B5EF4-FFF2-40B4-BE49-F238E27FC236}">
                <a16:creationId xmlns:a16="http://schemas.microsoft.com/office/drawing/2014/main" id="{5198EFD4-2383-A8A1-C036-5E90ACEB1FCF}"/>
              </a:ext>
            </a:extLst>
          </p:cNvPr>
          <p:cNvSpPr>
            <a:spLocks noGrp="1"/>
          </p:cNvSpPr>
          <p:nvPr>
            <p:ph type="subTitle" idx="1"/>
          </p:nvPr>
        </p:nvSpPr>
        <p:spPr/>
        <p:txBody>
          <a:bodyPr>
            <a:noAutofit/>
          </a:bodyPr>
          <a:lstStyle/>
          <a:p>
            <a:pPr>
              <a:spcAft>
                <a:spcPts val="0"/>
              </a:spcAft>
            </a:pPr>
            <a:r>
              <a:rPr lang="en-US" sz="2400"/>
              <a:t>Presentation for the</a:t>
            </a:r>
          </a:p>
          <a:p>
            <a:pPr>
              <a:spcAft>
                <a:spcPts val="0"/>
              </a:spcAft>
            </a:pPr>
            <a:r>
              <a:rPr lang="en-US" sz="2400"/>
              <a:t>Sacramento County Health Authority Commission</a:t>
            </a:r>
          </a:p>
        </p:txBody>
      </p:sp>
      <p:sp>
        <p:nvSpPr>
          <p:cNvPr id="4" name="TextBox 3">
            <a:extLst>
              <a:ext uri="{FF2B5EF4-FFF2-40B4-BE49-F238E27FC236}">
                <a16:creationId xmlns:a16="http://schemas.microsoft.com/office/drawing/2014/main" id="{2D4B0C6F-58A3-4A70-776F-2A10184CFB44}"/>
              </a:ext>
            </a:extLst>
          </p:cNvPr>
          <p:cNvSpPr txBox="1"/>
          <p:nvPr/>
        </p:nvSpPr>
        <p:spPr>
          <a:xfrm>
            <a:off x="10210801" y="6320117"/>
            <a:ext cx="1640541" cy="3765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March 19, 2024</a:t>
            </a:r>
          </a:p>
        </p:txBody>
      </p:sp>
      <p:sp>
        <p:nvSpPr>
          <p:cNvPr id="5" name="TextBox 4">
            <a:extLst>
              <a:ext uri="{FF2B5EF4-FFF2-40B4-BE49-F238E27FC236}">
                <a16:creationId xmlns:a16="http://schemas.microsoft.com/office/drawing/2014/main" id="{C5B5CE5B-50EA-C8F6-8FB7-863992D1B8D8}"/>
              </a:ext>
            </a:extLst>
          </p:cNvPr>
          <p:cNvSpPr txBox="1"/>
          <p:nvPr/>
        </p:nvSpPr>
        <p:spPr>
          <a:xfrm>
            <a:off x="372863" y="328474"/>
            <a:ext cx="2885242" cy="523220"/>
          </a:xfrm>
          <a:prstGeom prst="rect">
            <a:avLst/>
          </a:prstGeom>
          <a:noFill/>
        </p:spPr>
        <p:txBody>
          <a:bodyPr wrap="square" rtlCol="0">
            <a:spAutoFit/>
          </a:bodyPr>
          <a:lstStyle/>
          <a:p>
            <a:r>
              <a:rPr lang="en-US" altLang="en-US" sz="2800" b="1" dirty="0">
                <a:solidFill>
                  <a:schemeClr val="bg1"/>
                </a:solidFill>
                <a:latin typeface="Arial"/>
                <a:cs typeface="Arial"/>
              </a:rPr>
              <a:t>Agenda Item 5:</a:t>
            </a:r>
            <a:endParaRPr lang="en-US" sz="2800" dirty="0">
              <a:solidFill>
                <a:schemeClr val="bg1"/>
              </a:solidFill>
            </a:endParaRPr>
          </a:p>
        </p:txBody>
      </p:sp>
    </p:spTree>
    <p:extLst>
      <p:ext uri="{BB962C8B-B14F-4D97-AF65-F5344CB8AC3E}">
        <p14:creationId xmlns:p14="http://schemas.microsoft.com/office/powerpoint/2010/main" val="4167355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4DDD2-4AE6-14DF-2A2F-A3F77DBABE01}"/>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5B99FA9F-9112-E105-54DD-415B87B89D6A}"/>
              </a:ext>
            </a:extLst>
          </p:cNvPr>
          <p:cNvSpPr>
            <a:spLocks noGrp="1"/>
          </p:cNvSpPr>
          <p:nvPr>
            <p:ph idx="1"/>
          </p:nvPr>
        </p:nvSpPr>
        <p:spPr/>
        <p:txBody>
          <a:bodyPr>
            <a:normAutofit/>
          </a:bodyPr>
          <a:lstStyle/>
          <a:p>
            <a:r>
              <a:rPr lang="en-US" sz="3200"/>
              <a:t>Overview: Dual Eligible Beneficiaries</a:t>
            </a:r>
          </a:p>
          <a:p>
            <a:r>
              <a:rPr lang="en-US" sz="3200"/>
              <a:t>Medicare Medi-Cal Plans (Medi-Medi Plans)</a:t>
            </a:r>
          </a:p>
          <a:p>
            <a:r>
              <a:rPr lang="en-US" sz="3200"/>
              <a:t>Resources</a:t>
            </a:r>
          </a:p>
        </p:txBody>
      </p:sp>
    </p:spTree>
    <p:extLst>
      <p:ext uri="{BB962C8B-B14F-4D97-AF65-F5344CB8AC3E}">
        <p14:creationId xmlns:p14="http://schemas.microsoft.com/office/powerpoint/2010/main" val="125580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A17E-5EB9-D000-9C92-97F0785C2524}"/>
              </a:ext>
            </a:extLst>
          </p:cNvPr>
          <p:cNvSpPr>
            <a:spLocks noGrp="1"/>
          </p:cNvSpPr>
          <p:nvPr>
            <p:ph type="ctrTitle"/>
          </p:nvPr>
        </p:nvSpPr>
        <p:spPr>
          <a:xfrm>
            <a:off x="1524000" y="855870"/>
            <a:ext cx="9144000" cy="2387600"/>
          </a:xfrm>
        </p:spPr>
        <p:txBody>
          <a:bodyPr/>
          <a:lstStyle/>
          <a:p>
            <a:r>
              <a:rPr lang="en-US"/>
              <a:t>Overview: Dual Eligible Beneficiaries</a:t>
            </a:r>
          </a:p>
        </p:txBody>
      </p:sp>
    </p:spTree>
    <p:extLst>
      <p:ext uri="{BB962C8B-B14F-4D97-AF65-F5344CB8AC3E}">
        <p14:creationId xmlns:p14="http://schemas.microsoft.com/office/powerpoint/2010/main" val="484501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B673C-A955-38EF-5EA9-1D21A1AAA84E}"/>
              </a:ext>
            </a:extLst>
          </p:cNvPr>
          <p:cNvSpPr>
            <a:spLocks noGrp="1"/>
          </p:cNvSpPr>
          <p:nvPr>
            <p:ph type="title"/>
          </p:nvPr>
        </p:nvSpPr>
        <p:spPr/>
        <p:txBody>
          <a:bodyPr/>
          <a:lstStyle/>
          <a:p>
            <a:r>
              <a:rPr lang="en-US"/>
              <a:t>Medicare and Medi-Cal</a:t>
            </a:r>
          </a:p>
        </p:txBody>
      </p:sp>
      <p:sp>
        <p:nvSpPr>
          <p:cNvPr id="3" name="Content Placeholder 2">
            <a:extLst>
              <a:ext uri="{FF2B5EF4-FFF2-40B4-BE49-F238E27FC236}">
                <a16:creationId xmlns:a16="http://schemas.microsoft.com/office/drawing/2014/main" id="{FD973B81-FBBA-AE76-ABC8-4536E0D9F78C}"/>
              </a:ext>
            </a:extLst>
          </p:cNvPr>
          <p:cNvSpPr>
            <a:spLocks noGrp="1"/>
          </p:cNvSpPr>
          <p:nvPr>
            <p:ph idx="1"/>
          </p:nvPr>
        </p:nvSpPr>
        <p:spPr>
          <a:xfrm>
            <a:off x="849086" y="1957161"/>
            <a:ext cx="6952498" cy="4351338"/>
          </a:xfrm>
        </p:spPr>
        <p:txBody>
          <a:bodyPr>
            <a:normAutofit fontScale="92500" lnSpcReduction="20000"/>
          </a:bodyPr>
          <a:lstStyle/>
          <a:p>
            <a:r>
              <a:rPr lang="en-US"/>
              <a:t>Some people have both Medicare and Medi-Cal, known as dual eligibles (Medi-Medis).</a:t>
            </a:r>
          </a:p>
          <a:p>
            <a:r>
              <a:rPr lang="en-US"/>
              <a:t>Medicare covers doctor visits, hospital stays, labs, prescription drugs, and other benefits.</a:t>
            </a:r>
          </a:p>
          <a:p>
            <a:r>
              <a:rPr lang="en-US"/>
              <a:t>Medi-Cal covers Medicare Part B premiums, copays, adult day health care, skilled nursing facility care, dental, and In-Home Supportive Services (IHSS).</a:t>
            </a:r>
          </a:p>
        </p:txBody>
      </p:sp>
      <p:pic>
        <p:nvPicPr>
          <p:cNvPr id="4" name="Picture 4" descr="Sample image of the front of a Medicare card">
            <a:extLst>
              <a:ext uri="{FF2B5EF4-FFF2-40B4-BE49-F238E27FC236}">
                <a16:creationId xmlns:a16="http://schemas.microsoft.com/office/drawing/2014/main" id="{7388112D-2618-C8EF-19F8-9971721E7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446" y="1953567"/>
            <a:ext cx="2795894" cy="1810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8829CA-A1EF-9E7B-854D-9019FC41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446" y="4451353"/>
            <a:ext cx="2924354" cy="185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702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CBBD-7244-E287-E3A2-7FD7699B52F5}"/>
              </a:ext>
            </a:extLst>
          </p:cNvPr>
          <p:cNvSpPr>
            <a:spLocks noGrp="1"/>
          </p:cNvSpPr>
          <p:nvPr>
            <p:ph type="title"/>
          </p:nvPr>
        </p:nvSpPr>
        <p:spPr>
          <a:xfrm>
            <a:off x="838200" y="549501"/>
            <a:ext cx="10515600" cy="783999"/>
          </a:xfrm>
        </p:spPr>
        <p:txBody>
          <a:bodyPr/>
          <a:lstStyle/>
          <a:p>
            <a:r>
              <a:rPr lang="en-US"/>
              <a:t>Dual Eligible Beneficiaries</a:t>
            </a:r>
          </a:p>
        </p:txBody>
      </p:sp>
      <p:sp>
        <p:nvSpPr>
          <p:cNvPr id="3" name="Content Placeholder 2">
            <a:extLst>
              <a:ext uri="{FF2B5EF4-FFF2-40B4-BE49-F238E27FC236}">
                <a16:creationId xmlns:a16="http://schemas.microsoft.com/office/drawing/2014/main" id="{7EF21F89-ABB6-8509-D9FA-8D26430F75DD}"/>
              </a:ext>
            </a:extLst>
          </p:cNvPr>
          <p:cNvSpPr>
            <a:spLocks noGrp="1"/>
          </p:cNvSpPr>
          <p:nvPr>
            <p:ph idx="1"/>
          </p:nvPr>
        </p:nvSpPr>
        <p:spPr>
          <a:xfrm>
            <a:off x="849086" y="1600201"/>
            <a:ext cx="10515600" cy="4865688"/>
          </a:xfrm>
        </p:spPr>
        <p:txBody>
          <a:bodyPr>
            <a:normAutofit fontScale="92500"/>
          </a:bodyPr>
          <a:lstStyle/>
          <a:p>
            <a:r>
              <a:rPr lang="en-US" sz="2400"/>
              <a:t>Nationally, dual eligible beneficiaries are more likely than people with Medicare only to report being in poor health (13% vs. 4%). </a:t>
            </a:r>
          </a:p>
          <a:p>
            <a:pPr lvl="1"/>
            <a:r>
              <a:rPr lang="en-US" sz="2200" kern="1050" spc="-15">
                <a:ea typeface="Calibri" panose="020F0502020204030204" pitchFamily="34" charset="0"/>
              </a:rPr>
              <a:t>Heart failure, hypertension, depression diagnoses among dual eligible beneficiaries occur at significantly higher rates than in Medicare-only population. </a:t>
            </a:r>
            <a:endParaRPr lang="en-US" sz="2200"/>
          </a:p>
          <a:p>
            <a:r>
              <a:rPr lang="en-US" sz="2400"/>
              <a:t>Dual Eligible beneficiaries have high rates of chronic conditions, high utilization, and are a diverse group:</a:t>
            </a:r>
          </a:p>
          <a:p>
            <a:pPr lvl="1"/>
            <a:r>
              <a:rPr lang="en-US" sz="2200"/>
              <a:t>25% under age 65</a:t>
            </a:r>
          </a:p>
          <a:p>
            <a:pPr lvl="1"/>
            <a:r>
              <a:rPr lang="en-US" sz="2200"/>
              <a:t>33% limited English proficiency</a:t>
            </a:r>
          </a:p>
          <a:p>
            <a:pPr lvl="1"/>
            <a:r>
              <a:rPr lang="en-US" sz="2200"/>
              <a:t>About 18% prevalence of dementia</a:t>
            </a:r>
          </a:p>
          <a:p>
            <a:r>
              <a:rPr lang="en-US" sz="2400">
                <a:latin typeface="Segoe UI"/>
                <a:cs typeface="Segoe UI"/>
              </a:rPr>
              <a:t>Over 75% of In-Home Supportive Services (IHSS) recipients and 80% of long-term Medi-Cal Skilled Nursing Facility (SNF) residents are dually eligible.</a:t>
            </a:r>
          </a:p>
        </p:txBody>
      </p:sp>
    </p:spTree>
    <p:extLst>
      <p:ext uri="{BB962C8B-B14F-4D97-AF65-F5344CB8AC3E}">
        <p14:creationId xmlns:p14="http://schemas.microsoft.com/office/powerpoint/2010/main" val="2409679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8CBBD-7244-E287-E3A2-7FD7699B52F5}"/>
              </a:ext>
            </a:extLst>
          </p:cNvPr>
          <p:cNvSpPr>
            <a:spLocks noGrp="1"/>
          </p:cNvSpPr>
          <p:nvPr>
            <p:ph type="title"/>
          </p:nvPr>
        </p:nvSpPr>
        <p:spPr>
          <a:xfrm>
            <a:off x="838200" y="549501"/>
            <a:ext cx="10515600" cy="783999"/>
          </a:xfrm>
        </p:spPr>
        <p:txBody>
          <a:bodyPr/>
          <a:lstStyle/>
          <a:p>
            <a:r>
              <a:rPr lang="en-US"/>
              <a:t>Dual Eligible Beneficiaries in California</a:t>
            </a:r>
          </a:p>
        </p:txBody>
      </p:sp>
      <p:sp>
        <p:nvSpPr>
          <p:cNvPr id="3" name="Content Placeholder 2">
            <a:extLst>
              <a:ext uri="{FF2B5EF4-FFF2-40B4-BE49-F238E27FC236}">
                <a16:creationId xmlns:a16="http://schemas.microsoft.com/office/drawing/2014/main" id="{7EF21F89-ABB6-8509-D9FA-8D26430F75DD}"/>
              </a:ext>
            </a:extLst>
          </p:cNvPr>
          <p:cNvSpPr>
            <a:spLocks noGrp="1"/>
          </p:cNvSpPr>
          <p:nvPr>
            <p:ph idx="1"/>
          </p:nvPr>
        </p:nvSpPr>
        <p:spPr>
          <a:xfrm>
            <a:off x="838200" y="1847090"/>
            <a:ext cx="10515600" cy="4115560"/>
          </a:xfrm>
        </p:spPr>
        <p:txBody>
          <a:bodyPr>
            <a:normAutofit/>
          </a:bodyPr>
          <a:lstStyle/>
          <a:p>
            <a:r>
              <a:rPr lang="en-US"/>
              <a:t>In California, almost a quarter of Medicare beneficiaries also have Medi-Cal (</a:t>
            </a:r>
            <a:r>
              <a:rPr lang="en-US" b="1"/>
              <a:t>1.6 million Californians</a:t>
            </a:r>
            <a:r>
              <a:rPr lang="en-US"/>
              <a:t>). </a:t>
            </a:r>
          </a:p>
          <a:p>
            <a:pPr lvl="1"/>
            <a:r>
              <a:rPr lang="en-US"/>
              <a:t>About 45% of dual eligible beneficiaries are enrolled in some type of Medicare Advantage (MA) plan, including integrated plans, and 55% are in Original (Fee-For-Service) Medicare.</a:t>
            </a:r>
          </a:p>
          <a:p>
            <a:r>
              <a:rPr lang="en-US"/>
              <a:t>All dual eligible beneficiaries in California are enrolled in Medi-Cal managed care plans.</a:t>
            </a:r>
          </a:p>
        </p:txBody>
      </p:sp>
    </p:spTree>
    <p:extLst>
      <p:ext uri="{BB962C8B-B14F-4D97-AF65-F5344CB8AC3E}">
        <p14:creationId xmlns:p14="http://schemas.microsoft.com/office/powerpoint/2010/main" val="923490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046985" y="2412406"/>
            <a:ext cx="7718452" cy="2178162"/>
          </a:xfrm>
        </p:spPr>
        <p:txBody>
          <a:bodyPr vert="horz" lIns="91440" tIns="45720" rIns="91440" bIns="45720" rtlCol="0" anchor="t">
            <a:noAutofit/>
          </a:bodyPr>
          <a:lstStyle/>
          <a:p>
            <a:r>
              <a:rPr lang="en-US" altLang="en-US" sz="4000" b="1" dirty="0">
                <a:solidFill>
                  <a:srgbClr val="067299"/>
                </a:solidFill>
                <a:latin typeface="Arial"/>
                <a:cs typeface="Arial"/>
              </a:rPr>
              <a:t>Agenda Item 1: </a:t>
            </a:r>
          </a:p>
          <a:p>
            <a:r>
              <a:rPr lang="en-US" altLang="en-US" sz="4000" b="1" dirty="0">
                <a:solidFill>
                  <a:srgbClr val="067299"/>
                </a:solidFill>
                <a:latin typeface="Arial"/>
                <a:cs typeface="Arial"/>
              </a:rPr>
              <a:t>Welcome/Opening Remarks </a:t>
            </a:r>
          </a:p>
          <a:p>
            <a:r>
              <a:rPr lang="en-US" altLang="en-US" sz="4000" b="1" dirty="0">
                <a:solidFill>
                  <a:srgbClr val="067299"/>
                </a:solidFill>
                <a:latin typeface="Arial"/>
                <a:cs typeface="Arial"/>
              </a:rPr>
              <a:t>&amp; Updates</a:t>
            </a:r>
          </a:p>
          <a:p>
            <a:endParaRPr lang="en-US" altLang="en-US" sz="1050" b="1" dirty="0">
              <a:solidFill>
                <a:srgbClr val="067299"/>
              </a:solidFill>
              <a:latin typeface="Arial"/>
              <a:cs typeface="Arial"/>
            </a:endParaRPr>
          </a:p>
          <a:p>
            <a:endParaRPr lang="en-US" b="1" dirty="0">
              <a:solidFill>
                <a:srgbClr val="067299"/>
              </a:solidFill>
              <a:cs typeface="Calibri"/>
            </a:endParaRPr>
          </a:p>
          <a:p>
            <a:br>
              <a:rPr lang="en-US" altLang="en-US" sz="3200" b="1" dirty="0">
                <a:solidFill>
                  <a:srgbClr val="067299"/>
                </a:solidFill>
                <a:latin typeface="Arial" panose="020B0604020202020204" pitchFamily="34" charset="0"/>
                <a:cs typeface="Arial" panose="020B0604020202020204" pitchFamily="34" charset="0"/>
              </a:rPr>
            </a:br>
            <a:endParaRPr lang="en-US" sz="4000" b="1" dirty="0">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1284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1459CA-DA2E-8A2C-8B1E-327E50B7C110}"/>
              </a:ext>
            </a:extLst>
          </p:cNvPr>
          <p:cNvSpPr>
            <a:spLocks noGrp="1"/>
          </p:cNvSpPr>
          <p:nvPr>
            <p:ph type="title"/>
          </p:nvPr>
        </p:nvSpPr>
        <p:spPr>
          <a:xfrm>
            <a:off x="838199" y="188373"/>
            <a:ext cx="10848975" cy="1502316"/>
          </a:xfrm>
        </p:spPr>
        <p:txBody>
          <a:bodyPr>
            <a:normAutofit fontScale="90000"/>
          </a:bodyPr>
          <a:lstStyle/>
          <a:p>
            <a:r>
              <a:rPr lang="en-US" sz="3600"/>
              <a:t>Medicare Delivery System Enrollment for 1.7 million Dual </a:t>
            </a:r>
            <a:r>
              <a:rPr lang="en-US" sz="3600" err="1"/>
              <a:t>Eligibles</a:t>
            </a:r>
            <a:r>
              <a:rPr lang="en-US" sz="3600"/>
              <a:t> in California (October 2023)</a:t>
            </a:r>
            <a:br>
              <a:rPr lang="en-US" sz="3600"/>
            </a:br>
            <a:endParaRPr lang="en-US" sz="3600"/>
          </a:p>
        </p:txBody>
      </p:sp>
      <p:graphicFrame>
        <p:nvGraphicFramePr>
          <p:cNvPr id="5" name="Chart 4">
            <a:extLst>
              <a:ext uri="{FF2B5EF4-FFF2-40B4-BE49-F238E27FC236}">
                <a16:creationId xmlns:a16="http://schemas.microsoft.com/office/drawing/2014/main" id="{E8BB1E15-7007-45F2-9660-F215B9D30E60}"/>
              </a:ext>
            </a:extLst>
          </p:cNvPr>
          <p:cNvGraphicFramePr>
            <a:graphicFrameLocks/>
          </p:cNvGraphicFramePr>
          <p:nvPr/>
        </p:nvGraphicFramePr>
        <p:xfrm>
          <a:off x="323850" y="1377285"/>
          <a:ext cx="11544300" cy="52130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288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0849-03A9-F814-A569-0BC1046AA023}"/>
              </a:ext>
            </a:extLst>
          </p:cNvPr>
          <p:cNvSpPr>
            <a:spLocks noGrp="1"/>
          </p:cNvSpPr>
          <p:nvPr>
            <p:ph type="title"/>
          </p:nvPr>
        </p:nvSpPr>
        <p:spPr/>
        <p:txBody>
          <a:bodyPr/>
          <a:lstStyle/>
          <a:p>
            <a:r>
              <a:rPr lang="en-US"/>
              <a:t>January 2024 Medi-Medi Plan Enrollment (Preliminary)</a:t>
            </a:r>
          </a:p>
        </p:txBody>
      </p:sp>
      <p:sp>
        <p:nvSpPr>
          <p:cNvPr id="3" name="Content Placeholder 2">
            <a:extLst>
              <a:ext uri="{FF2B5EF4-FFF2-40B4-BE49-F238E27FC236}">
                <a16:creationId xmlns:a16="http://schemas.microsoft.com/office/drawing/2014/main" id="{D44D4086-30FD-ECE5-AADA-F3D4D41737B7}"/>
              </a:ext>
            </a:extLst>
          </p:cNvPr>
          <p:cNvSpPr>
            <a:spLocks noGrp="1"/>
          </p:cNvSpPr>
          <p:nvPr>
            <p:ph idx="1"/>
          </p:nvPr>
        </p:nvSpPr>
        <p:spPr/>
        <p:txBody>
          <a:bodyPr>
            <a:normAutofit/>
          </a:bodyPr>
          <a:lstStyle/>
          <a:p>
            <a:r>
              <a:rPr lang="en-US"/>
              <a:t>According to data </a:t>
            </a:r>
            <a:r>
              <a:rPr lang="en-US">
                <a:hlinkClick r:id="rId3"/>
              </a:rPr>
              <a:t>published</a:t>
            </a:r>
            <a:r>
              <a:rPr lang="en-US"/>
              <a:t> by the Centers for Medicare &amp; Medicaid Services (CMS) January 2024 enrollment in Medi-Medi Plans is approximately 293,000.</a:t>
            </a:r>
          </a:p>
          <a:p>
            <a:r>
              <a:rPr lang="en-US"/>
              <a:t>This is an increase of approximately 48,000 from October 2023.</a:t>
            </a:r>
          </a:p>
          <a:p>
            <a:endParaRPr lang="en-US"/>
          </a:p>
        </p:txBody>
      </p:sp>
    </p:spTree>
    <p:extLst>
      <p:ext uri="{BB962C8B-B14F-4D97-AF65-F5344CB8AC3E}">
        <p14:creationId xmlns:p14="http://schemas.microsoft.com/office/powerpoint/2010/main" val="75525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195004-C317-DC3E-4CD9-6090F0C9610B}"/>
              </a:ext>
            </a:extLst>
          </p:cNvPr>
          <p:cNvSpPr>
            <a:spLocks noGrp="1"/>
          </p:cNvSpPr>
          <p:nvPr>
            <p:ph type="title"/>
          </p:nvPr>
        </p:nvSpPr>
        <p:spPr>
          <a:xfrm>
            <a:off x="838200" y="202791"/>
            <a:ext cx="10515600" cy="1325563"/>
          </a:xfrm>
        </p:spPr>
        <p:txBody>
          <a:bodyPr/>
          <a:lstStyle/>
          <a:p>
            <a:r>
              <a:rPr lang="en-US" dirty="0"/>
              <a:t>Dual Eligible Beneficiaries in </a:t>
            </a:r>
            <a:br>
              <a:rPr lang="en-US" dirty="0"/>
            </a:br>
            <a:r>
              <a:rPr lang="en-US" dirty="0"/>
              <a:t>Sacramento County</a:t>
            </a:r>
          </a:p>
        </p:txBody>
      </p:sp>
      <p:sp>
        <p:nvSpPr>
          <p:cNvPr id="6" name="Content Placeholder 5">
            <a:extLst>
              <a:ext uri="{FF2B5EF4-FFF2-40B4-BE49-F238E27FC236}">
                <a16:creationId xmlns:a16="http://schemas.microsoft.com/office/drawing/2014/main" id="{20C1EC7F-EE83-C6C6-A53C-F6D8A5EEFCF9}"/>
              </a:ext>
            </a:extLst>
          </p:cNvPr>
          <p:cNvSpPr>
            <a:spLocks noGrp="1"/>
          </p:cNvSpPr>
          <p:nvPr>
            <p:ph idx="1"/>
          </p:nvPr>
        </p:nvSpPr>
        <p:spPr>
          <a:xfrm>
            <a:off x="849086" y="1528354"/>
            <a:ext cx="10515600" cy="5015321"/>
          </a:xfrm>
        </p:spPr>
        <p:txBody>
          <a:bodyPr>
            <a:noAutofit/>
          </a:bodyPr>
          <a:lstStyle/>
          <a:p>
            <a:r>
              <a:rPr lang="en-US" sz="2000" dirty="0"/>
              <a:t>In Sacramento County, about 27% of Medicare beneficiaries are dually eligible and 47% of these dual eligible beneficiaries are enrolled in some type of Medicare Advantage plan.</a:t>
            </a:r>
          </a:p>
          <a:p>
            <a:r>
              <a:rPr lang="en-US" sz="2000" dirty="0"/>
              <a:t>As of October 2023, there were about 73,000 dual eligible beneficiaries in Sacramento County. </a:t>
            </a:r>
          </a:p>
          <a:p>
            <a:pPr lvl="1"/>
            <a:r>
              <a:rPr lang="en-US" sz="2000" dirty="0"/>
              <a:t>35,500 of these beneficiaries were in Medicare Advantage, including Dual Eligible Special Needs Plans (D-SNPs) and the Program of All-Inclusive Care for the Elderly (PACE).</a:t>
            </a:r>
          </a:p>
          <a:p>
            <a:r>
              <a:rPr lang="en-US" sz="2000" dirty="0"/>
              <a:t>As of February 2024, a total of 23,800 </a:t>
            </a:r>
            <a:r>
              <a:rPr lang="en-US" sz="2000"/>
              <a:t>members are </a:t>
            </a:r>
            <a:r>
              <a:rPr lang="en-US" sz="2000" dirty="0"/>
              <a:t>enrolled in Medi-Medi Plans in Sacramento County.</a:t>
            </a:r>
          </a:p>
          <a:p>
            <a:pPr lvl="1"/>
            <a:r>
              <a:rPr lang="en-US" sz="2000" dirty="0"/>
              <a:t>Anthem Full Dual Advantage Aligned: 7,500 enrollees</a:t>
            </a:r>
          </a:p>
          <a:p>
            <a:pPr lvl="1"/>
            <a:r>
              <a:rPr lang="en-US" sz="2000" dirty="0"/>
              <a:t>Kaiser Permanente Senior Advantage Medicare Medi-Cal North P2: 13,500 enrollees</a:t>
            </a:r>
          </a:p>
          <a:p>
            <a:pPr lvl="1"/>
            <a:r>
              <a:rPr lang="en-US" sz="2000" dirty="0"/>
              <a:t>​</a:t>
            </a:r>
            <a:r>
              <a:rPr lang="en-US" sz="2000" dirty="0" err="1"/>
              <a:t>Wellcare</a:t>
            </a:r>
            <a:r>
              <a:rPr lang="en-US" sz="2000" dirty="0"/>
              <a:t> Dual Align: 2,800 enrollees</a:t>
            </a:r>
          </a:p>
        </p:txBody>
      </p:sp>
    </p:spTree>
    <p:extLst>
      <p:ext uri="{BB962C8B-B14F-4D97-AF65-F5344CB8AC3E}">
        <p14:creationId xmlns:p14="http://schemas.microsoft.com/office/powerpoint/2010/main" val="1842544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BE5D3-3DE8-C6DC-3DC1-5C6A585AB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91D1E-5291-122B-1CC9-CA396174046A}"/>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3537324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11EF-3849-75D6-A000-2F689B7AD5D3}"/>
              </a:ext>
            </a:extLst>
          </p:cNvPr>
          <p:cNvSpPr>
            <a:spLocks noGrp="1"/>
          </p:cNvSpPr>
          <p:nvPr>
            <p:ph type="ctrTitle"/>
          </p:nvPr>
        </p:nvSpPr>
        <p:spPr>
          <a:xfrm>
            <a:off x="1524000" y="1041400"/>
            <a:ext cx="9144000" cy="2387600"/>
          </a:xfrm>
        </p:spPr>
        <p:txBody>
          <a:bodyPr/>
          <a:lstStyle/>
          <a:p>
            <a:r>
              <a:rPr lang="en-US"/>
              <a:t>Medicare Medi-Cal Plans </a:t>
            </a:r>
            <a:br>
              <a:rPr lang="en-US"/>
            </a:br>
            <a:r>
              <a:rPr lang="en-US"/>
              <a:t>(Medi-Medi Plans)</a:t>
            </a:r>
          </a:p>
        </p:txBody>
      </p:sp>
    </p:spTree>
    <p:extLst>
      <p:ext uri="{BB962C8B-B14F-4D97-AF65-F5344CB8AC3E}">
        <p14:creationId xmlns:p14="http://schemas.microsoft.com/office/powerpoint/2010/main" val="2628028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DDDA8-D9DE-35DF-0258-0EE151DB7C86}"/>
              </a:ext>
            </a:extLst>
          </p:cNvPr>
          <p:cNvSpPr>
            <a:spLocks noGrp="1"/>
          </p:cNvSpPr>
          <p:nvPr>
            <p:ph type="title"/>
          </p:nvPr>
        </p:nvSpPr>
        <p:spPr/>
        <p:txBody>
          <a:bodyPr>
            <a:normAutofit/>
          </a:bodyPr>
          <a:lstStyle/>
          <a:p>
            <a:r>
              <a:rPr lang="en-US"/>
              <a:t>The Need for Coordinated Care</a:t>
            </a:r>
          </a:p>
        </p:txBody>
      </p:sp>
      <p:sp>
        <p:nvSpPr>
          <p:cNvPr id="4" name="Content Placeholder 3">
            <a:extLst>
              <a:ext uri="{FF2B5EF4-FFF2-40B4-BE49-F238E27FC236}">
                <a16:creationId xmlns:a16="http://schemas.microsoft.com/office/drawing/2014/main" id="{EF228D77-07C9-5E11-F7A5-1770FF98F882}"/>
              </a:ext>
            </a:extLst>
          </p:cNvPr>
          <p:cNvSpPr>
            <a:spLocks noGrp="1"/>
          </p:cNvSpPr>
          <p:nvPr>
            <p:ph idx="1"/>
          </p:nvPr>
        </p:nvSpPr>
        <p:spPr>
          <a:xfrm>
            <a:off x="838200" y="1957161"/>
            <a:ext cx="10515600" cy="4351338"/>
          </a:xfrm>
        </p:spPr>
        <p:txBody>
          <a:bodyPr>
            <a:normAutofit lnSpcReduction="10000"/>
          </a:bodyPr>
          <a:lstStyle/>
          <a:p>
            <a:r>
              <a:rPr lang="en-US" sz="2400" dirty="0"/>
              <a:t>For most dual eligible beneficiaries, Medicare and Medi-Cal operate separately, with different funding streams. </a:t>
            </a:r>
          </a:p>
          <a:p>
            <a:r>
              <a:rPr lang="en-US" sz="2400" dirty="0"/>
              <a:t>This fragmented system can be confusing and hard to navigate. It may not provide person-centered services. </a:t>
            </a:r>
          </a:p>
          <a:p>
            <a:r>
              <a:rPr lang="en-US" sz="2400" dirty="0"/>
              <a:t>CalAIM Approach: Health plan to coordinate care across Medicare and Medi-Cal </a:t>
            </a:r>
            <a:r>
              <a:rPr lang="en-US" sz="2400" b="1" dirty="0"/>
              <a:t>– Medicare Medi-Cal Plans (or Medi-Medi Plans)</a:t>
            </a:r>
            <a:endParaRPr lang="en-US" sz="2400" dirty="0"/>
          </a:p>
          <a:p>
            <a:pPr lvl="1"/>
            <a:r>
              <a:rPr lang="en-US" sz="2200" dirty="0"/>
              <a:t>Available in twelve counties in 2024: Fresno, Kings, Los Angeles, Madera, Orange, Riverside, Sacramento, San Bernardino, San Diego, San Mateo, Santa Clara, and Tulare.</a:t>
            </a:r>
          </a:p>
          <a:p>
            <a:pPr lvl="1"/>
            <a:r>
              <a:rPr lang="en-US" sz="2200" dirty="0"/>
              <a:t>Will launch in other counties by 2026.</a:t>
            </a:r>
          </a:p>
        </p:txBody>
      </p:sp>
      <p:sp>
        <p:nvSpPr>
          <p:cNvPr id="3" name="Content Placeholder 2">
            <a:extLst>
              <a:ext uri="{FF2B5EF4-FFF2-40B4-BE49-F238E27FC236}">
                <a16:creationId xmlns:a16="http://schemas.microsoft.com/office/drawing/2014/main" id="{B37127D3-3E9F-386D-9227-C0F8175A0961}"/>
              </a:ext>
            </a:extLst>
          </p:cNvPr>
          <p:cNvSpPr txBox="1">
            <a:spLocks/>
          </p:cNvSpPr>
          <p:nvPr/>
        </p:nvSpPr>
        <p:spPr>
          <a:xfrm>
            <a:off x="838200" y="1875064"/>
            <a:ext cx="10515600" cy="4506447"/>
          </a:xfrm>
          <a:prstGeom prst="rect">
            <a:avLst/>
          </a:prstGeom>
        </p:spPr>
        <p:txBody>
          <a:bodyPr vert="horz" lIns="91440" tIns="45720" rIns="91440" bIns="45720" rtlCol="0">
            <a:normAutofit/>
          </a:bodyPr>
          <a:lstStyle>
            <a:lvl1pPr marL="320040" indent="-320040" algn="l" defTabSz="914400" rtl="0" eaLnBrk="1" latinLnBrk="0" hangingPunct="1">
              <a:lnSpc>
                <a:spcPct val="120000"/>
              </a:lnSpc>
              <a:spcBef>
                <a:spcPts val="1000"/>
              </a:spcBef>
              <a:buClr>
                <a:srgbClr val="782B8B"/>
              </a:buClr>
              <a:buSzPct val="125000"/>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Clr>
                <a:srgbClr val="782B8B"/>
              </a:buClr>
              <a:buFont typeface="Segoe UI" panose="020B0502040204020203"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Clr>
                <a:srgbClr val="782B8B"/>
              </a:buClr>
              <a:buFont typeface="Segoe UI" panose="020B0502040204020203"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Clr>
                <a:srgbClr val="782B8B"/>
              </a:buClr>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Clr>
                <a:srgbClr val="782B8B"/>
              </a:buClr>
              <a:buFont typeface="Segoe UI" panose="020B0502040204020203"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782B8B"/>
              </a:buClr>
              <a:buSzPct val="125000"/>
              <a:buFont typeface="Segoe UI" panose="020B0502040204020203" pitchFamily="34" charset="0"/>
              <a:buNone/>
              <a:tabLst/>
              <a:defRPr/>
            </a:pP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896736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C6624-FD81-C9AD-466F-544E0B6519C9}"/>
              </a:ext>
            </a:extLst>
          </p:cNvPr>
          <p:cNvSpPr>
            <a:spLocks noGrp="1"/>
          </p:cNvSpPr>
          <p:nvPr>
            <p:ph type="title"/>
          </p:nvPr>
        </p:nvSpPr>
        <p:spPr>
          <a:xfrm>
            <a:off x="838199" y="168921"/>
            <a:ext cx="10515600" cy="1325563"/>
          </a:xfrm>
        </p:spPr>
        <p:txBody>
          <a:bodyPr/>
          <a:lstStyle/>
          <a:p>
            <a:r>
              <a:rPr lang="en-US"/>
              <a:t>Medi-Medi Plans</a:t>
            </a:r>
          </a:p>
        </p:txBody>
      </p:sp>
      <p:sp>
        <p:nvSpPr>
          <p:cNvPr id="3" name="Content Placeholder 2">
            <a:extLst>
              <a:ext uri="{FF2B5EF4-FFF2-40B4-BE49-F238E27FC236}">
                <a16:creationId xmlns:a16="http://schemas.microsoft.com/office/drawing/2014/main" id="{59B54E6F-E0B5-8121-A24B-DF3F856C93FE}"/>
              </a:ext>
            </a:extLst>
          </p:cNvPr>
          <p:cNvSpPr>
            <a:spLocks noGrp="1"/>
          </p:cNvSpPr>
          <p:nvPr>
            <p:ph idx="1"/>
          </p:nvPr>
        </p:nvSpPr>
        <p:spPr>
          <a:xfrm>
            <a:off x="838200" y="1403498"/>
            <a:ext cx="5061155" cy="4922145"/>
          </a:xfrm>
        </p:spPr>
        <p:txBody>
          <a:bodyPr>
            <a:normAutofit/>
          </a:bodyPr>
          <a:lstStyle/>
          <a:p>
            <a:pPr>
              <a:lnSpc>
                <a:spcPct val="130000"/>
              </a:lnSpc>
            </a:pPr>
            <a:r>
              <a:rPr lang="en-US" sz="2200" b="1">
                <a:latin typeface="Segoe UI"/>
                <a:cs typeface="Times New Roman"/>
              </a:rPr>
              <a:t>Medicare Medi-Cal Plans (Medi-Medi Plans) </a:t>
            </a:r>
            <a:r>
              <a:rPr lang="en-US" sz="2200">
                <a:latin typeface="Segoe UI"/>
                <a:cs typeface="Times New Roman"/>
              </a:rPr>
              <a:t>are a type of Medicare Advantage plan in California that are only available to dual eligible beneficiaries. </a:t>
            </a:r>
          </a:p>
          <a:p>
            <a:r>
              <a:rPr lang="en-US" sz="2200">
                <a:latin typeface="Segoe UI"/>
                <a:ea typeface="Calibri" panose="020F0502020204030204" pitchFamily="34" charset="0"/>
                <a:cs typeface="Times New Roman"/>
              </a:rPr>
              <a:t>Beneficiaries enrolled in a Medi-Medi Plan receive their Medicare benefits through a Dual Eligible Special Needs Plan (D-SNP) and their Medi-Cal benefits through a Medi-Cal managed care plan (MCP).</a:t>
            </a:r>
          </a:p>
        </p:txBody>
      </p:sp>
      <p:sp>
        <p:nvSpPr>
          <p:cNvPr id="7" name="TextBox 6">
            <a:extLst>
              <a:ext uri="{FF2B5EF4-FFF2-40B4-BE49-F238E27FC236}">
                <a16:creationId xmlns:a16="http://schemas.microsoft.com/office/drawing/2014/main" id="{5D5D88A3-FD1A-4AF3-2FC6-778563B98518}"/>
              </a:ext>
            </a:extLst>
          </p:cNvPr>
          <p:cNvSpPr txBox="1"/>
          <p:nvPr/>
        </p:nvSpPr>
        <p:spPr>
          <a:xfrm>
            <a:off x="6787598" y="3650233"/>
            <a:ext cx="2268401"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D6E8D"/>
                </a:solidFill>
                <a:effectLst/>
                <a:uLnTx/>
                <a:uFillTx/>
                <a:latin typeface="Segoe UI"/>
                <a:ea typeface="+mn-ea"/>
                <a:cs typeface="Times New Roman"/>
              </a:rPr>
              <a:t>D-SNPs</a:t>
            </a:r>
            <a:r>
              <a:rPr kumimoji="0" lang="en-US" sz="1800" b="0" i="0" u="none" strike="noStrike" kern="1200" cap="none" spc="0" normalizeH="0" baseline="0" noProof="0">
                <a:ln>
                  <a:noFill/>
                </a:ln>
                <a:solidFill>
                  <a:prstClr val="black"/>
                </a:solidFill>
                <a:effectLst/>
                <a:uLnTx/>
                <a:uFillTx/>
                <a:latin typeface="Segoe UI"/>
                <a:ea typeface="+mn-ea"/>
                <a:cs typeface="Times New Roman"/>
              </a:rPr>
              <a:t> provide Medicare services, such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Times New Roman"/>
              </a:rPr>
              <a:t>Hospitals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Times New Roman"/>
              </a:rPr>
              <a:t>Providers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Times New Roman"/>
              </a:rPr>
              <a:t>Prescription drugs</a:t>
            </a:r>
          </a:p>
        </p:txBody>
      </p:sp>
      <p:sp>
        <p:nvSpPr>
          <p:cNvPr id="9" name="TextBox 8">
            <a:extLst>
              <a:ext uri="{FF2B5EF4-FFF2-40B4-BE49-F238E27FC236}">
                <a16:creationId xmlns:a16="http://schemas.microsoft.com/office/drawing/2014/main" id="{07F781F1-A90F-ADF1-57D7-B1CE906C7368}"/>
              </a:ext>
            </a:extLst>
          </p:cNvPr>
          <p:cNvSpPr txBox="1"/>
          <p:nvPr/>
        </p:nvSpPr>
        <p:spPr>
          <a:xfrm>
            <a:off x="9169830" y="3650234"/>
            <a:ext cx="269320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D6E8D"/>
                </a:solidFill>
                <a:effectLst/>
                <a:uLnTx/>
                <a:uFillTx/>
                <a:latin typeface="Segoe UI"/>
                <a:ea typeface="+mn-ea"/>
                <a:cs typeface="Times New Roman"/>
              </a:rPr>
              <a:t>MCPs </a:t>
            </a:r>
            <a:r>
              <a:rPr kumimoji="0" lang="en-US" sz="1800" b="0" i="0" u="none" strike="noStrike" kern="1200" cap="none" spc="0" normalizeH="0" baseline="0" noProof="0">
                <a:ln>
                  <a:noFill/>
                </a:ln>
                <a:solidFill>
                  <a:prstClr val="black"/>
                </a:solidFill>
                <a:effectLst/>
                <a:uLnTx/>
                <a:uFillTx/>
                <a:latin typeface="Segoe UI"/>
                <a:ea typeface="+mn-ea"/>
                <a:cs typeface="Times New Roman"/>
              </a:rPr>
              <a:t>provide wrap-around services, such 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Times New Roman"/>
              </a:rPr>
              <a:t>Medicare cost-sharing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Times New Roman"/>
              </a:rPr>
              <a:t>Long-Term Services and Supports (LTSS)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Segoe UI"/>
                <a:ea typeface="+mn-ea"/>
                <a:cs typeface="Times New Roman"/>
              </a:rPr>
              <a:t>Transportation</a:t>
            </a:r>
            <a:endParaRPr kumimoji="0" lang="en-US" sz="1800" b="0" i="0" u="none" strike="noStrike" kern="1200" cap="none" spc="0" normalizeH="0" baseline="0" noProof="0">
              <a:ln>
                <a:noFill/>
              </a:ln>
              <a:solidFill>
                <a:prstClr val="black"/>
              </a:solidFill>
              <a:effectLst/>
              <a:uLnTx/>
              <a:uFillTx/>
              <a:latin typeface="Segoe UI"/>
              <a:ea typeface="Calibri" panose="020F0502020204030204" pitchFamily="34" charset="0"/>
              <a:cs typeface="Times New Roman"/>
            </a:endParaRPr>
          </a:p>
        </p:txBody>
      </p:sp>
      <p:pic>
        <p:nvPicPr>
          <p:cNvPr id="10" name="Picture 9">
            <a:extLst>
              <a:ext uri="{FF2B5EF4-FFF2-40B4-BE49-F238E27FC236}">
                <a16:creationId xmlns:a16="http://schemas.microsoft.com/office/drawing/2014/main" id="{B34D5933-BD66-9C84-EAA8-F130793582D8}"/>
              </a:ext>
            </a:extLst>
          </p:cNvPr>
          <p:cNvPicPr>
            <a:picLocks noChangeAspect="1"/>
          </p:cNvPicPr>
          <p:nvPr/>
        </p:nvPicPr>
        <p:blipFill>
          <a:blip r:embed="rId3"/>
          <a:stretch>
            <a:fillRect/>
          </a:stretch>
        </p:blipFill>
        <p:spPr>
          <a:xfrm>
            <a:off x="10195889" y="2656663"/>
            <a:ext cx="641089" cy="760361"/>
          </a:xfrm>
          <a:prstGeom prst="rect">
            <a:avLst/>
          </a:prstGeom>
        </p:spPr>
      </p:pic>
      <p:pic>
        <p:nvPicPr>
          <p:cNvPr id="12" name="Picture 11">
            <a:extLst>
              <a:ext uri="{FF2B5EF4-FFF2-40B4-BE49-F238E27FC236}">
                <a16:creationId xmlns:a16="http://schemas.microsoft.com/office/drawing/2014/main" id="{6210312B-202C-BEB3-7E1F-4C15960110D0}"/>
              </a:ext>
            </a:extLst>
          </p:cNvPr>
          <p:cNvPicPr>
            <a:picLocks noChangeAspect="1"/>
          </p:cNvPicPr>
          <p:nvPr/>
        </p:nvPicPr>
        <p:blipFill>
          <a:blip r:embed="rId3"/>
          <a:stretch>
            <a:fillRect/>
          </a:stretch>
        </p:blipFill>
        <p:spPr>
          <a:xfrm>
            <a:off x="7280710" y="2668639"/>
            <a:ext cx="641089" cy="760361"/>
          </a:xfrm>
          <a:prstGeom prst="rect">
            <a:avLst/>
          </a:prstGeom>
        </p:spPr>
      </p:pic>
      <p:grpSp>
        <p:nvGrpSpPr>
          <p:cNvPr id="20" name="Group 19">
            <a:extLst>
              <a:ext uri="{FF2B5EF4-FFF2-40B4-BE49-F238E27FC236}">
                <a16:creationId xmlns:a16="http://schemas.microsoft.com/office/drawing/2014/main" id="{831D6666-7931-620A-B180-C433E8C0F32B}"/>
              </a:ext>
            </a:extLst>
          </p:cNvPr>
          <p:cNvGrpSpPr/>
          <p:nvPr/>
        </p:nvGrpSpPr>
        <p:grpSpPr>
          <a:xfrm>
            <a:off x="7083784" y="1555130"/>
            <a:ext cx="4029189" cy="868323"/>
            <a:chOff x="6833259" y="1366745"/>
            <a:chExt cx="4276246" cy="1207600"/>
          </a:xfrm>
        </p:grpSpPr>
        <p:sp>
          <p:nvSpPr>
            <p:cNvPr id="13" name="TextBox 12">
              <a:extLst>
                <a:ext uri="{FF2B5EF4-FFF2-40B4-BE49-F238E27FC236}">
                  <a16:creationId xmlns:a16="http://schemas.microsoft.com/office/drawing/2014/main" id="{6D41B432-F5C9-4A24-F1E4-2BA0BA7FDEAD}"/>
                </a:ext>
              </a:extLst>
            </p:cNvPr>
            <p:cNvSpPr txBox="1"/>
            <p:nvPr/>
          </p:nvSpPr>
          <p:spPr>
            <a:xfrm>
              <a:off x="6833259" y="1366745"/>
              <a:ext cx="4276246" cy="1207600"/>
            </a:xfrm>
            <a:prstGeom prst="roundRect">
              <a:avLst/>
            </a:prstGeom>
            <a:solidFill>
              <a:srgbClr val="E47225">
                <a:alpha val="89804"/>
              </a:srgb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D-SNP + MCP</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Medi-Medi Plan</a:t>
              </a:r>
            </a:p>
          </p:txBody>
        </p:sp>
        <p:cxnSp>
          <p:nvCxnSpPr>
            <p:cNvPr id="16" name="Straight Connector 15">
              <a:extLst>
                <a:ext uri="{FF2B5EF4-FFF2-40B4-BE49-F238E27FC236}">
                  <a16:creationId xmlns:a16="http://schemas.microsoft.com/office/drawing/2014/main" id="{BC7CE035-1305-C002-254A-7FB1124FC09F}"/>
                </a:ext>
              </a:extLst>
            </p:cNvPr>
            <p:cNvCxnSpPr>
              <a:cxnSpLocks/>
            </p:cNvCxnSpPr>
            <p:nvPr/>
          </p:nvCxnSpPr>
          <p:spPr>
            <a:xfrm>
              <a:off x="7382460" y="1973985"/>
              <a:ext cx="30939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107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CE771-C6E7-748D-BADD-C57ADAAE1931}"/>
              </a:ext>
            </a:extLst>
          </p:cNvPr>
          <p:cNvSpPr>
            <a:spLocks noGrp="1"/>
          </p:cNvSpPr>
          <p:nvPr>
            <p:ph type="title"/>
          </p:nvPr>
        </p:nvSpPr>
        <p:spPr/>
        <p:txBody>
          <a:bodyPr/>
          <a:lstStyle/>
          <a:p>
            <a:r>
              <a:rPr lang="en-US"/>
              <a:t>Medi-Medi Plans in California</a:t>
            </a:r>
          </a:p>
        </p:txBody>
      </p:sp>
      <p:sp>
        <p:nvSpPr>
          <p:cNvPr id="3" name="Content Placeholder 2">
            <a:extLst>
              <a:ext uri="{FF2B5EF4-FFF2-40B4-BE49-F238E27FC236}">
                <a16:creationId xmlns:a16="http://schemas.microsoft.com/office/drawing/2014/main" id="{7CE7FFDB-8F6E-7F16-D98A-1492F3A0CCE5}"/>
              </a:ext>
            </a:extLst>
          </p:cNvPr>
          <p:cNvSpPr>
            <a:spLocks noGrp="1"/>
          </p:cNvSpPr>
          <p:nvPr>
            <p:ph idx="1"/>
          </p:nvPr>
        </p:nvSpPr>
        <p:spPr>
          <a:xfrm>
            <a:off x="838200" y="1957161"/>
            <a:ext cx="10515600" cy="4351338"/>
          </a:xfrm>
        </p:spPr>
        <p:txBody>
          <a:bodyPr>
            <a:normAutofit fontScale="77500" lnSpcReduction="20000"/>
          </a:bodyPr>
          <a:lstStyle/>
          <a:p>
            <a:r>
              <a:rPr lang="en-US" sz="2800">
                <a:cs typeface="Times New Roman" panose="02020603050405020304" pitchFamily="18" charset="0"/>
              </a:rPr>
              <a:t>The program name “Medicare Medi-Cal Plans” is used by DHCS, Health Care Options (HCO), and in beneficiary notices.</a:t>
            </a:r>
          </a:p>
          <a:p>
            <a:pPr lvl="1"/>
            <a:r>
              <a:rPr lang="en-US">
                <a:cs typeface="Times New Roman" panose="02020603050405020304" pitchFamily="18" charset="0"/>
              </a:rPr>
              <a:t>Health plans may use their own marketing name, such as in plan-specific member materials.</a:t>
            </a:r>
          </a:p>
          <a:p>
            <a:r>
              <a:rPr lang="en-US" sz="2800">
                <a:cs typeface="Times New Roman" panose="02020603050405020304" pitchFamily="18" charset="0"/>
              </a:rPr>
              <a:t>Medi-Medi Plans are described as </a:t>
            </a:r>
            <a:r>
              <a:rPr lang="en-US" sz="2800" b="1">
                <a:cs typeface="Times New Roman" panose="02020603050405020304" pitchFamily="18" charset="0"/>
              </a:rPr>
              <a:t>a single plan </a:t>
            </a:r>
            <a:r>
              <a:rPr lang="en-US" sz="2800">
                <a:cs typeface="Times New Roman" panose="02020603050405020304" pitchFamily="18" charset="0"/>
              </a:rPr>
              <a:t>in beneficiary-facing materials, as members will receive one card, one welcome packet, and have one phone number to call for member services.</a:t>
            </a:r>
          </a:p>
          <a:p>
            <a:r>
              <a:rPr lang="en-US" sz="2800"/>
              <a:t>Fact sheets for members and providers as well as other resources are posted on the </a:t>
            </a:r>
            <a:r>
              <a:rPr lang="en-US" sz="2800">
                <a:hlinkClick r:id="rId2"/>
              </a:rPr>
              <a:t>DHCS Medi-Medi Plan website</a:t>
            </a:r>
            <a:r>
              <a:rPr lang="en-US" sz="2800"/>
              <a:t>.</a:t>
            </a:r>
          </a:p>
          <a:p>
            <a:r>
              <a:rPr lang="en-US"/>
              <a:t>A list of 2024 Medi-Medi Plans by county is also available on the </a:t>
            </a:r>
            <a:r>
              <a:rPr lang="en-US">
                <a:hlinkClick r:id="rId3"/>
              </a:rPr>
              <a:t>DHCS website</a:t>
            </a:r>
            <a:r>
              <a:rPr lang="en-US"/>
              <a:t>. </a:t>
            </a:r>
            <a:endParaRPr lang="en-US" sz="2800"/>
          </a:p>
          <a:p>
            <a:endParaRPr lang="en-US"/>
          </a:p>
        </p:txBody>
      </p:sp>
    </p:spTree>
    <p:extLst>
      <p:ext uri="{BB962C8B-B14F-4D97-AF65-F5344CB8AC3E}">
        <p14:creationId xmlns:p14="http://schemas.microsoft.com/office/powerpoint/2010/main" val="137454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3F9F-C397-F56D-6F09-40ABA424931A}"/>
              </a:ext>
            </a:extLst>
          </p:cNvPr>
          <p:cNvSpPr>
            <a:spLocks noGrp="1"/>
          </p:cNvSpPr>
          <p:nvPr>
            <p:ph type="title"/>
          </p:nvPr>
        </p:nvSpPr>
        <p:spPr>
          <a:xfrm>
            <a:off x="599891" y="583087"/>
            <a:ext cx="5722570" cy="1325563"/>
          </a:xfrm>
        </p:spPr>
        <p:txBody>
          <a:bodyPr>
            <a:noAutofit/>
          </a:bodyPr>
          <a:lstStyle/>
          <a:p>
            <a:pPr algn="l"/>
            <a:r>
              <a:rPr lang="en-US" dirty="0"/>
              <a:t>Care Coordination in </a:t>
            </a:r>
            <a:br>
              <a:rPr lang="en-US" dirty="0"/>
            </a:br>
            <a:r>
              <a:rPr lang="en-US" dirty="0"/>
              <a:t>Medi-Medi Plans</a:t>
            </a:r>
          </a:p>
        </p:txBody>
      </p:sp>
      <p:sp>
        <p:nvSpPr>
          <p:cNvPr id="3" name="Content Placeholder 2">
            <a:extLst>
              <a:ext uri="{FF2B5EF4-FFF2-40B4-BE49-F238E27FC236}">
                <a16:creationId xmlns:a16="http://schemas.microsoft.com/office/drawing/2014/main" id="{1009FE4B-6510-DD7D-E759-A68698AFD510}"/>
              </a:ext>
            </a:extLst>
          </p:cNvPr>
          <p:cNvSpPr>
            <a:spLocks noGrp="1"/>
          </p:cNvSpPr>
          <p:nvPr>
            <p:ph idx="1"/>
          </p:nvPr>
        </p:nvSpPr>
        <p:spPr>
          <a:xfrm>
            <a:off x="599891" y="2114551"/>
            <a:ext cx="5440881" cy="4303250"/>
          </a:xfrm>
        </p:spPr>
        <p:txBody>
          <a:bodyPr>
            <a:noAutofit/>
          </a:bodyPr>
          <a:lstStyle/>
          <a:p>
            <a:pPr marL="0" indent="0">
              <a:buNone/>
            </a:pPr>
            <a:r>
              <a:rPr lang="en-US" sz="2600">
                <a:cs typeface="Times New Roman" panose="02020603050405020304" pitchFamily="18" charset="0"/>
              </a:rPr>
              <a:t>Medi-Medi Plans help beneficiaries with all their health care needs and coordinate benefits and care, including carved-out benefits, medical and home and community-based services, durable medical equipment, and prescriptions. </a:t>
            </a:r>
          </a:p>
        </p:txBody>
      </p:sp>
      <p:pic>
        <p:nvPicPr>
          <p:cNvPr id="6" name="Picture 5">
            <a:extLst>
              <a:ext uri="{FF2B5EF4-FFF2-40B4-BE49-F238E27FC236}">
                <a16:creationId xmlns:a16="http://schemas.microsoft.com/office/drawing/2014/main" id="{B3CAFA76-AD00-5536-C1D0-DB5E50BBD8C8}"/>
              </a:ext>
            </a:extLst>
          </p:cNvPr>
          <p:cNvPicPr>
            <a:picLocks noChangeAspect="1"/>
          </p:cNvPicPr>
          <p:nvPr/>
        </p:nvPicPr>
        <p:blipFill>
          <a:blip r:embed="rId3"/>
          <a:stretch>
            <a:fillRect/>
          </a:stretch>
        </p:blipFill>
        <p:spPr>
          <a:xfrm>
            <a:off x="6282229" y="871966"/>
            <a:ext cx="5485926" cy="5469352"/>
          </a:xfrm>
          <a:prstGeom prst="rect">
            <a:avLst/>
          </a:prstGeom>
          <a:effectLst>
            <a:outerShdw blurRad="334806" sx="105000" sy="105000" algn="ctr" rotWithShape="0">
              <a:prstClr val="black">
                <a:alpha val="4000"/>
              </a:prstClr>
            </a:outerShdw>
          </a:effectLst>
        </p:spPr>
      </p:pic>
      <p:sp>
        <p:nvSpPr>
          <p:cNvPr id="7" name="Oval 6">
            <a:extLst>
              <a:ext uri="{FF2B5EF4-FFF2-40B4-BE49-F238E27FC236}">
                <a16:creationId xmlns:a16="http://schemas.microsoft.com/office/drawing/2014/main" id="{6734EC7E-C610-C43E-012D-E0D2385BF00A}"/>
              </a:ext>
            </a:extLst>
          </p:cNvPr>
          <p:cNvSpPr/>
          <p:nvPr/>
        </p:nvSpPr>
        <p:spPr>
          <a:xfrm>
            <a:off x="7814312" y="2395762"/>
            <a:ext cx="2421761" cy="2421761"/>
          </a:xfrm>
          <a:prstGeom prst="ellipse">
            <a:avLst/>
          </a:prstGeom>
          <a:solidFill>
            <a:schemeClr val="bg1"/>
          </a:solidFill>
          <a:ln>
            <a:noFill/>
          </a:ln>
          <a:effectLst>
            <a:outerShdw blurRad="144390" sx="103774" sy="103774" algn="ctr" rotWithShape="0">
              <a:schemeClr val="tx2">
                <a:alpha val="8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15E34AD-FB20-925F-1C33-A5AC29051773}"/>
              </a:ext>
            </a:extLst>
          </p:cNvPr>
          <p:cNvSpPr txBox="1"/>
          <p:nvPr/>
        </p:nvSpPr>
        <p:spPr>
          <a:xfrm>
            <a:off x="7493965" y="1520199"/>
            <a:ext cx="1776542" cy="3139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14315A"/>
                </a:solidFill>
                <a:effectLst/>
                <a:uLnTx/>
                <a:uFillTx/>
                <a:latin typeface="Segoe UI" panose="020B0502040204020203" pitchFamily="34" charset="0"/>
                <a:ea typeface="+mn-ea"/>
                <a:cs typeface="Segoe UI" panose="020B0502040204020203" pitchFamily="34" charset="0"/>
              </a:rPr>
              <a:t>Physicians</a:t>
            </a:r>
          </a:p>
        </p:txBody>
      </p:sp>
      <p:sp>
        <p:nvSpPr>
          <p:cNvPr id="10" name="TextBox 9">
            <a:extLst>
              <a:ext uri="{FF2B5EF4-FFF2-40B4-BE49-F238E27FC236}">
                <a16:creationId xmlns:a16="http://schemas.microsoft.com/office/drawing/2014/main" id="{4B6AA33F-DC2F-40AA-2890-DFBC651F7A0E}"/>
              </a:ext>
            </a:extLst>
          </p:cNvPr>
          <p:cNvSpPr txBox="1"/>
          <p:nvPr/>
        </p:nvSpPr>
        <p:spPr>
          <a:xfrm>
            <a:off x="6537466" y="4456571"/>
            <a:ext cx="1776542" cy="535531"/>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Nursing Facilities</a:t>
            </a:r>
          </a:p>
        </p:txBody>
      </p:sp>
      <p:sp>
        <p:nvSpPr>
          <p:cNvPr id="11" name="TextBox 10">
            <a:extLst>
              <a:ext uri="{FF2B5EF4-FFF2-40B4-BE49-F238E27FC236}">
                <a16:creationId xmlns:a16="http://schemas.microsoft.com/office/drawing/2014/main" id="{A942FDA3-9DC1-C8ED-A68E-717B805FD97F}"/>
              </a:ext>
            </a:extLst>
          </p:cNvPr>
          <p:cNvSpPr txBox="1"/>
          <p:nvPr/>
        </p:nvSpPr>
        <p:spPr>
          <a:xfrm>
            <a:off x="6436464" y="2251776"/>
            <a:ext cx="1776542" cy="3139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14315A"/>
                </a:solidFill>
                <a:effectLst/>
                <a:uLnTx/>
                <a:uFillTx/>
                <a:latin typeface="Segoe UI" panose="020B0502040204020203" pitchFamily="34" charset="0"/>
                <a:ea typeface="+mn-ea"/>
                <a:cs typeface="Segoe UI" panose="020B0502040204020203" pitchFamily="34" charset="0"/>
              </a:rPr>
              <a:t>Dental</a:t>
            </a:r>
          </a:p>
        </p:txBody>
      </p:sp>
      <p:sp>
        <p:nvSpPr>
          <p:cNvPr id="12" name="TextBox 11">
            <a:extLst>
              <a:ext uri="{FF2B5EF4-FFF2-40B4-BE49-F238E27FC236}">
                <a16:creationId xmlns:a16="http://schemas.microsoft.com/office/drawing/2014/main" id="{F17DF498-605E-C6AE-95ED-E6B115E69ABC}"/>
              </a:ext>
            </a:extLst>
          </p:cNvPr>
          <p:cNvSpPr txBox="1"/>
          <p:nvPr/>
        </p:nvSpPr>
        <p:spPr>
          <a:xfrm>
            <a:off x="10082321" y="3286749"/>
            <a:ext cx="1776542" cy="535531"/>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Labs &amp; </a:t>
            </a:r>
            <a:b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X-rays</a:t>
            </a:r>
          </a:p>
        </p:txBody>
      </p:sp>
      <p:sp>
        <p:nvSpPr>
          <p:cNvPr id="13" name="TextBox 12">
            <a:extLst>
              <a:ext uri="{FF2B5EF4-FFF2-40B4-BE49-F238E27FC236}">
                <a16:creationId xmlns:a16="http://schemas.microsoft.com/office/drawing/2014/main" id="{79BDF62F-A807-BE36-6226-CAF3C7FA6BC7}"/>
              </a:ext>
            </a:extLst>
          </p:cNvPr>
          <p:cNvSpPr txBox="1"/>
          <p:nvPr/>
        </p:nvSpPr>
        <p:spPr>
          <a:xfrm>
            <a:off x="9710938" y="4415121"/>
            <a:ext cx="1776542" cy="535531"/>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A3754"/>
                </a:solidFill>
                <a:effectLst/>
                <a:uLnTx/>
                <a:uFillTx/>
                <a:latin typeface="Segoe UI" panose="020B0502040204020203" pitchFamily="34" charset="0"/>
                <a:ea typeface="+mn-ea"/>
                <a:cs typeface="Segoe UI" panose="020B0502040204020203" pitchFamily="34" charset="0"/>
              </a:rPr>
              <a:t>Medical </a:t>
            </a:r>
            <a:br>
              <a:rPr kumimoji="0" lang="en-US" sz="1600" b="1" i="0" u="none" strike="noStrike" kern="1200" cap="none" spc="0" normalizeH="0" baseline="0" noProof="0">
                <a:ln>
                  <a:noFill/>
                </a:ln>
                <a:solidFill>
                  <a:srgbClr val="2A3754"/>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srgbClr val="2A3754"/>
                </a:solidFill>
                <a:effectLst/>
                <a:uLnTx/>
                <a:uFillTx/>
                <a:latin typeface="Segoe UI" panose="020B0502040204020203" pitchFamily="34" charset="0"/>
                <a:ea typeface="+mn-ea"/>
                <a:cs typeface="Segoe UI" panose="020B0502040204020203" pitchFamily="34" charset="0"/>
              </a:rPr>
              <a:t>Transport</a:t>
            </a:r>
          </a:p>
        </p:txBody>
      </p:sp>
      <p:sp>
        <p:nvSpPr>
          <p:cNvPr id="14" name="TextBox 13">
            <a:extLst>
              <a:ext uri="{FF2B5EF4-FFF2-40B4-BE49-F238E27FC236}">
                <a16:creationId xmlns:a16="http://schemas.microsoft.com/office/drawing/2014/main" id="{FE6A40A5-AF15-64E1-4F50-D99F6E6AD678}"/>
              </a:ext>
            </a:extLst>
          </p:cNvPr>
          <p:cNvSpPr txBox="1"/>
          <p:nvPr/>
        </p:nvSpPr>
        <p:spPr>
          <a:xfrm>
            <a:off x="7511975" y="5230682"/>
            <a:ext cx="1776542" cy="757130"/>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Long-Term Services &amp; Supports</a:t>
            </a:r>
          </a:p>
        </p:txBody>
      </p:sp>
      <p:sp>
        <p:nvSpPr>
          <p:cNvPr id="15" name="TextBox 14">
            <a:extLst>
              <a:ext uri="{FF2B5EF4-FFF2-40B4-BE49-F238E27FC236}">
                <a16:creationId xmlns:a16="http://schemas.microsoft.com/office/drawing/2014/main" id="{CB8DDD2B-1AAF-DA4D-9CC5-693FD75E575D}"/>
              </a:ext>
            </a:extLst>
          </p:cNvPr>
          <p:cNvSpPr txBox="1"/>
          <p:nvPr/>
        </p:nvSpPr>
        <p:spPr>
          <a:xfrm>
            <a:off x="8780367" y="5192239"/>
            <a:ext cx="1776542" cy="757130"/>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srgbClr val="2A3754"/>
                </a:solidFill>
                <a:effectLst/>
                <a:uLnTx/>
                <a:uFillTx/>
                <a:latin typeface="Segoe UI" panose="020B0502040204020203" pitchFamily="34" charset="0"/>
                <a:ea typeface="+mn-ea"/>
                <a:cs typeface="Segoe UI" panose="020B0502040204020203" pitchFamily="34" charset="0"/>
              </a:rPr>
              <a:t>Durable </a:t>
            </a:r>
            <a:br>
              <a:rPr kumimoji="0" lang="en-US" sz="1600" b="1" i="0" u="none" strike="noStrike" kern="1200" cap="none" spc="0" normalizeH="0" baseline="0" noProof="0">
                <a:ln>
                  <a:noFill/>
                </a:ln>
                <a:solidFill>
                  <a:srgbClr val="2A3754"/>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srgbClr val="2A3754"/>
                </a:solidFill>
                <a:effectLst/>
                <a:uLnTx/>
                <a:uFillTx/>
                <a:latin typeface="Segoe UI" panose="020B0502040204020203" pitchFamily="34" charset="0"/>
                <a:ea typeface="+mn-ea"/>
                <a:cs typeface="Segoe UI" panose="020B0502040204020203" pitchFamily="34" charset="0"/>
              </a:rPr>
              <a:t>Medical Equipment</a:t>
            </a:r>
          </a:p>
        </p:txBody>
      </p:sp>
      <p:sp>
        <p:nvSpPr>
          <p:cNvPr id="16" name="TextBox 15">
            <a:extLst>
              <a:ext uri="{FF2B5EF4-FFF2-40B4-BE49-F238E27FC236}">
                <a16:creationId xmlns:a16="http://schemas.microsoft.com/office/drawing/2014/main" id="{59A2E26D-A97E-6841-6932-5FBEF59A0E10}"/>
              </a:ext>
            </a:extLst>
          </p:cNvPr>
          <p:cNvSpPr txBox="1"/>
          <p:nvPr/>
        </p:nvSpPr>
        <p:spPr>
          <a:xfrm>
            <a:off x="6129063" y="3286749"/>
            <a:ext cx="1776542" cy="535531"/>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Mental</a:t>
            </a:r>
            <a:b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Health</a:t>
            </a:r>
          </a:p>
        </p:txBody>
      </p:sp>
      <p:sp>
        <p:nvSpPr>
          <p:cNvPr id="17" name="TextBox 16">
            <a:extLst>
              <a:ext uri="{FF2B5EF4-FFF2-40B4-BE49-F238E27FC236}">
                <a16:creationId xmlns:a16="http://schemas.microsoft.com/office/drawing/2014/main" id="{7CA08F4B-2C82-EB1F-4755-B97275F82F86}"/>
              </a:ext>
            </a:extLst>
          </p:cNvPr>
          <p:cNvSpPr txBox="1"/>
          <p:nvPr/>
        </p:nvSpPr>
        <p:spPr>
          <a:xfrm>
            <a:off x="9745089" y="2187032"/>
            <a:ext cx="1776542" cy="535531"/>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Rx &amp;</a:t>
            </a:r>
            <a:b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Pharmacies</a:t>
            </a:r>
          </a:p>
        </p:txBody>
      </p:sp>
      <p:sp>
        <p:nvSpPr>
          <p:cNvPr id="18" name="TextBox 17">
            <a:extLst>
              <a:ext uri="{FF2B5EF4-FFF2-40B4-BE49-F238E27FC236}">
                <a16:creationId xmlns:a16="http://schemas.microsoft.com/office/drawing/2014/main" id="{F6664FB1-34B8-C81A-9612-A5D30C66F2C7}"/>
              </a:ext>
            </a:extLst>
          </p:cNvPr>
          <p:cNvSpPr txBox="1"/>
          <p:nvPr/>
        </p:nvSpPr>
        <p:spPr>
          <a:xfrm>
            <a:off x="8742789" y="1564188"/>
            <a:ext cx="1776542" cy="313932"/>
          </a:xfrm>
          <a:prstGeom prst="rect">
            <a:avLst/>
          </a:prstGeom>
          <a:noFill/>
        </p:spPr>
        <p:txBody>
          <a:bodyPr wrap="square">
            <a:sp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Hospitals</a:t>
            </a:r>
          </a:p>
        </p:txBody>
      </p:sp>
      <p:pic>
        <p:nvPicPr>
          <p:cNvPr id="21" name="Picture 20">
            <a:extLst>
              <a:ext uri="{FF2B5EF4-FFF2-40B4-BE49-F238E27FC236}">
                <a16:creationId xmlns:a16="http://schemas.microsoft.com/office/drawing/2014/main" id="{3E7AED48-4A80-20C2-8C7D-5DD62271E911}"/>
              </a:ext>
            </a:extLst>
          </p:cNvPr>
          <p:cNvPicPr>
            <a:picLocks noChangeAspect="1"/>
          </p:cNvPicPr>
          <p:nvPr/>
        </p:nvPicPr>
        <p:blipFill>
          <a:blip r:embed="rId4"/>
          <a:stretch>
            <a:fillRect/>
          </a:stretch>
        </p:blipFill>
        <p:spPr>
          <a:xfrm>
            <a:off x="7777753" y="2432273"/>
            <a:ext cx="2363286" cy="2363286"/>
          </a:xfrm>
          <a:prstGeom prst="rect">
            <a:avLst/>
          </a:prstGeom>
        </p:spPr>
      </p:pic>
    </p:spTree>
    <p:extLst>
      <p:ext uri="{BB962C8B-B14F-4D97-AF65-F5344CB8AC3E}">
        <p14:creationId xmlns:p14="http://schemas.microsoft.com/office/powerpoint/2010/main" val="2821712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E517-B496-CC39-CA8B-57C5DB3295A6}"/>
              </a:ext>
            </a:extLst>
          </p:cNvPr>
          <p:cNvSpPr>
            <a:spLocks noGrp="1"/>
          </p:cNvSpPr>
          <p:nvPr>
            <p:ph type="title"/>
          </p:nvPr>
        </p:nvSpPr>
        <p:spPr/>
        <p:txBody>
          <a:bodyPr/>
          <a:lstStyle/>
          <a:p>
            <a:r>
              <a:rPr lang="en-US"/>
              <a:t>Coordination with Related Medi-Cal Benefits</a:t>
            </a:r>
          </a:p>
        </p:txBody>
      </p:sp>
      <p:sp>
        <p:nvSpPr>
          <p:cNvPr id="3" name="Content Placeholder 2">
            <a:extLst>
              <a:ext uri="{FF2B5EF4-FFF2-40B4-BE49-F238E27FC236}">
                <a16:creationId xmlns:a16="http://schemas.microsoft.com/office/drawing/2014/main" id="{DEB46C8C-1FBA-ABBA-64EC-665952E68168}"/>
              </a:ext>
            </a:extLst>
          </p:cNvPr>
          <p:cNvSpPr>
            <a:spLocks noGrp="1"/>
          </p:cNvSpPr>
          <p:nvPr>
            <p:ph idx="1"/>
          </p:nvPr>
        </p:nvSpPr>
        <p:spPr>
          <a:xfrm>
            <a:off x="849086" y="1988598"/>
            <a:ext cx="10515600" cy="4477290"/>
          </a:xfrm>
        </p:spPr>
        <p:txBody>
          <a:bodyPr>
            <a:normAutofit fontScale="70000" lnSpcReduction="20000"/>
          </a:bodyPr>
          <a:lstStyle/>
          <a:p>
            <a:r>
              <a:rPr lang="en-US" dirty="0"/>
              <a:t>Medi-Medi Plans are required to coordinate all Medicare and Medi-Cal benefits, including “carved-out” benefits such as: </a:t>
            </a:r>
          </a:p>
          <a:p>
            <a:pPr lvl="1"/>
            <a:r>
              <a:rPr lang="en-US" dirty="0"/>
              <a:t>In-Home Supportive Services (IHSS)</a:t>
            </a:r>
          </a:p>
          <a:p>
            <a:pPr lvl="1"/>
            <a:r>
              <a:rPr lang="en-US" dirty="0"/>
              <a:t>Multipurpose Senior Services Program (MSSP)</a:t>
            </a:r>
          </a:p>
          <a:p>
            <a:pPr lvl="1"/>
            <a:r>
              <a:rPr lang="en-US" dirty="0"/>
              <a:t>Specialty Mental Health and Substance Use Disorder Services provided by the county</a:t>
            </a:r>
          </a:p>
          <a:p>
            <a:pPr lvl="1"/>
            <a:r>
              <a:rPr lang="en-US" dirty="0"/>
              <a:t>Medi-Cal Dental (including Dental Managed Care Plans)</a:t>
            </a:r>
          </a:p>
          <a:p>
            <a:r>
              <a:rPr lang="en-US" dirty="0"/>
              <a:t>Joining a Medi-Medi Plan will </a:t>
            </a:r>
            <a:r>
              <a:rPr lang="en-US" b="1" dirty="0"/>
              <a:t>not</a:t>
            </a:r>
            <a:r>
              <a:rPr lang="en-US" dirty="0"/>
              <a:t> impact a beneficiary’s IHSS benefits. </a:t>
            </a:r>
          </a:p>
          <a:p>
            <a:pPr lvl="1"/>
            <a:r>
              <a:rPr lang="en-US" dirty="0"/>
              <a:t>Beneficiaries can keep their IHSS providers and hours.</a:t>
            </a:r>
          </a:p>
          <a:p>
            <a:pPr lvl="1"/>
            <a:r>
              <a:rPr lang="en-US" dirty="0"/>
              <a:t>Beneficiaries still retain the right to hire, fire, and manage their IHSS providers. </a:t>
            </a:r>
          </a:p>
          <a:p>
            <a:r>
              <a:rPr lang="en-US" dirty="0"/>
              <a:t>Dual eligible beneficiaries in Medi-Medi Plans are also eligible for Community Supports provided by their Medi-Cal MCP, and Enhanced Care Management-like services from their D-SNP.</a:t>
            </a:r>
          </a:p>
        </p:txBody>
      </p:sp>
    </p:spTree>
    <p:extLst>
      <p:ext uri="{BB962C8B-B14F-4D97-AF65-F5344CB8AC3E}">
        <p14:creationId xmlns:p14="http://schemas.microsoft.com/office/powerpoint/2010/main" val="3250121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BFBB-A82C-33C5-9A5C-36248E142E50}"/>
              </a:ext>
            </a:extLst>
          </p:cNvPr>
          <p:cNvSpPr>
            <a:spLocks noGrp="1"/>
          </p:cNvSpPr>
          <p:nvPr>
            <p:ph type="title"/>
          </p:nvPr>
        </p:nvSpPr>
        <p:spPr/>
        <p:txBody>
          <a:bodyPr>
            <a:normAutofit/>
          </a:bodyPr>
          <a:lstStyle/>
          <a:p>
            <a:r>
              <a:rPr lang="en-US" sz="4800">
                <a:latin typeface="Arial" panose="020B0604020202020204" pitchFamily="34" charset="0"/>
                <a:cs typeface="Arial" panose="020B0604020202020204" pitchFamily="34" charset="0"/>
              </a:rPr>
              <a:t>Agenda </a:t>
            </a:r>
          </a:p>
        </p:txBody>
      </p:sp>
      <p:sp>
        <p:nvSpPr>
          <p:cNvPr id="3" name="Content Placeholder 2">
            <a:extLst>
              <a:ext uri="{FF2B5EF4-FFF2-40B4-BE49-F238E27FC236}">
                <a16:creationId xmlns:a16="http://schemas.microsoft.com/office/drawing/2014/main" id="{D145F3FA-4B35-13E4-BF04-225BD2630C4C}"/>
              </a:ext>
            </a:extLst>
          </p:cNvPr>
          <p:cNvSpPr>
            <a:spLocks noGrp="1"/>
          </p:cNvSpPr>
          <p:nvPr>
            <p:ph idx="1"/>
          </p:nvPr>
        </p:nvSpPr>
        <p:spPr>
          <a:xfrm>
            <a:off x="838200" y="1509204"/>
            <a:ext cx="10515600" cy="4983671"/>
          </a:xfrm>
        </p:spPr>
        <p:txBody>
          <a:bodyPr vert="horz" lIns="91440" tIns="45720" rIns="91440" bIns="45720" rtlCol="0" anchor="t">
            <a:normAutofit lnSpcReduction="10000"/>
          </a:bodyPr>
          <a:lstStyle/>
          <a:p>
            <a:pPr marL="514350" indent="-514350">
              <a:buAutoNum type="arabicPeriod"/>
            </a:pPr>
            <a:r>
              <a:rPr lang="en-US" dirty="0">
                <a:latin typeface="Arial" panose="020B0604020202020204" pitchFamily="34" charset="0"/>
                <a:cs typeface="Arial" panose="020B0604020202020204" pitchFamily="34" charset="0"/>
              </a:rPr>
              <a:t>Welcome/Opening Remarks &amp; Updates</a:t>
            </a:r>
          </a:p>
          <a:p>
            <a:pPr marL="514350" indent="-514350">
              <a:buAutoNum type="arabicPeriod"/>
            </a:pPr>
            <a:r>
              <a:rPr lang="en-US" dirty="0">
                <a:latin typeface="Arial" panose="020B0604020202020204" pitchFamily="34" charset="0"/>
                <a:cs typeface="Arial" panose="020B0604020202020204" pitchFamily="34" charset="0"/>
              </a:rPr>
              <a:t>Agenda Review, New Member Introductions, and Updates </a:t>
            </a:r>
          </a:p>
          <a:p>
            <a:pPr marL="514350" indent="-514350">
              <a:buAutoNum type="arabicPeriod"/>
            </a:pPr>
            <a:r>
              <a:rPr lang="en-US" dirty="0">
                <a:latin typeface="Arial" panose="020B0604020202020204" pitchFamily="34" charset="0"/>
                <a:cs typeface="Arial" panose="020B0604020202020204" pitchFamily="34" charset="0"/>
              </a:rPr>
              <a:t>Presentation &amp; Discussion: Commission Attendance</a:t>
            </a:r>
          </a:p>
          <a:p>
            <a:pPr marL="514350" indent="-514350">
              <a:buAutoNum type="arabicPeriod"/>
            </a:pPr>
            <a:r>
              <a:rPr lang="en-US" dirty="0">
                <a:latin typeface="Arial" panose="020B0604020202020204" pitchFamily="34" charset="0"/>
                <a:cs typeface="Arial" panose="020B0604020202020204" pitchFamily="34" charset="0"/>
              </a:rPr>
              <a:t>Presentation, Discussion &amp; Action: Medi-Cal Redeterminations Update &amp; Commission Letter to Board of Supervisors</a:t>
            </a:r>
          </a:p>
          <a:p>
            <a:pPr marL="514350" indent="-514350">
              <a:buAutoNum type="arabicPeriod"/>
            </a:pPr>
            <a:r>
              <a:rPr lang="en-US" dirty="0">
                <a:latin typeface="Arial" panose="020B0604020202020204" pitchFamily="34" charset="0"/>
                <a:cs typeface="Arial" panose="020B0604020202020204" pitchFamily="34" charset="0"/>
              </a:rPr>
              <a:t>Presentation, Discussion &amp; Action: Medi-Medi Plans for Dual Eligible Members</a:t>
            </a:r>
          </a:p>
          <a:p>
            <a:pPr marL="514350" indent="-514350">
              <a:buFont typeface="Arial" panose="020B0604020202020204" pitchFamily="34" charset="0"/>
              <a:buAutoNum type="arabicPeriod"/>
            </a:pPr>
            <a:r>
              <a:rPr lang="en-US" dirty="0">
                <a:latin typeface="Arial" panose="020B0604020202020204" pitchFamily="34" charset="0"/>
                <a:cs typeface="Arial" panose="020B0604020202020204" pitchFamily="34" charset="0"/>
              </a:rPr>
              <a:t>Discussion: Topics of Interest for Future Meetings</a:t>
            </a:r>
            <a:endParaRPr lang="en-US" dirty="0">
              <a:highlight>
                <a:srgbClr val="FFFF00"/>
              </a:highlight>
              <a:latin typeface="Arial" panose="020B0604020202020204" pitchFamily="34" charset="0"/>
              <a:cs typeface="Arial" panose="020B0604020202020204" pitchFamily="34" charset="0"/>
            </a:endParaRPr>
          </a:p>
          <a:p>
            <a:pPr marL="514350" indent="-514350">
              <a:buAutoNum type="arabicPeriod"/>
            </a:pPr>
            <a:r>
              <a:rPr lang="en-US" dirty="0">
                <a:latin typeface="Arial" panose="020B0604020202020204" pitchFamily="34" charset="0"/>
                <a:cs typeface="Arial" panose="020B0604020202020204" pitchFamily="34" charset="0"/>
              </a:rPr>
              <a:t>Public Comment </a:t>
            </a:r>
          </a:p>
          <a:p>
            <a:pPr marL="514350" indent="-514350">
              <a:buAutoNum type="arabicPeriod"/>
            </a:pPr>
            <a:r>
              <a:rPr lang="en-US" dirty="0">
                <a:latin typeface="Arial" panose="020B0604020202020204" pitchFamily="34" charset="0"/>
                <a:cs typeface="Arial" panose="020B0604020202020204" pitchFamily="34" charset="0"/>
              </a:rPr>
              <a:t>Closing Comments &amp; Adjournment</a:t>
            </a:r>
          </a:p>
        </p:txBody>
      </p:sp>
      <p:sp>
        <p:nvSpPr>
          <p:cNvPr id="4" name="Footer Placeholder 4">
            <a:extLst>
              <a:ext uri="{FF2B5EF4-FFF2-40B4-BE49-F238E27FC236}">
                <a16:creationId xmlns:a16="http://schemas.microsoft.com/office/drawing/2014/main" id="{FE7FDDB3-87D9-51B3-9855-FF0FDA058901}"/>
              </a:ext>
            </a:extLst>
          </p:cNvPr>
          <p:cNvSpPr>
            <a:spLocks noGrp="1"/>
          </p:cNvSpPr>
          <p:nvPr>
            <p:ph type="ftr" sz="quarter" idx="11"/>
          </p:nvPr>
        </p:nvSpPr>
        <p:spPr bwMode="auto">
          <a:xfrm>
            <a:off x="3542654" y="6373518"/>
            <a:ext cx="5410200" cy="322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Tahoma" panose="020B0604030504040204" pitchFamily="34" charset="0"/>
                <a:cs typeface="Tahoma" panose="020B0604030504040204" pitchFamily="34" charset="0"/>
              </a:rPr>
              <a:t>Sacramento County Health Authority Commission</a:t>
            </a:r>
          </a:p>
        </p:txBody>
      </p:sp>
      <p:sp>
        <p:nvSpPr>
          <p:cNvPr id="5" name="Slide Number Placeholder 5">
            <a:extLst>
              <a:ext uri="{FF2B5EF4-FFF2-40B4-BE49-F238E27FC236}">
                <a16:creationId xmlns:a16="http://schemas.microsoft.com/office/drawing/2014/main" id="{81194ECF-EBF5-2F6D-A415-26FB962F51D1}"/>
              </a:ext>
            </a:extLst>
          </p:cNvPr>
          <p:cNvSpPr>
            <a:spLocks noGrp="1"/>
          </p:cNvSpPr>
          <p:nvPr>
            <p:ph type="sldNum" sz="quarter" idx="12"/>
          </p:nvPr>
        </p:nvSpPr>
        <p:spPr bwMode="auto">
          <a:xfrm>
            <a:off x="951720" y="6300062"/>
            <a:ext cx="3540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E35505-5966-7D46-A788-931173497520}" type="slidenum">
              <a:rPr lang="en-US" altLang="en-US" sz="1100">
                <a:latin typeface="Times New Roman" panose="02020603050405020304" pitchFamily="18" charset="0"/>
              </a:rPr>
              <a:pPr eaLnBrk="1" hangingPunct="1"/>
              <a:t>3</a:t>
            </a:fld>
            <a:endParaRPr lang="en-US" altLang="en-US" sz="1100">
              <a:latin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1D6C6FD0-17F1-75A8-2E1A-BF3FBBCE6389}"/>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120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23C7F2-D3BB-F318-06C9-B7FAEBB745E6}"/>
              </a:ext>
            </a:extLst>
          </p:cNvPr>
          <p:cNvSpPr>
            <a:spLocks noGrp="1"/>
          </p:cNvSpPr>
          <p:nvPr>
            <p:ph idx="1"/>
          </p:nvPr>
        </p:nvSpPr>
        <p:spPr>
          <a:xfrm>
            <a:off x="487469" y="1941598"/>
            <a:ext cx="5617401" cy="4478790"/>
          </a:xfrm>
          <a:prstGeom prst="rect">
            <a:avLst/>
          </a:prstGeom>
          <a:noFill/>
          <a:ln>
            <a:solidFill>
              <a:srgbClr val="B3AFAF"/>
            </a:solidFill>
          </a:ln>
          <a:effectLst/>
        </p:spPr>
        <p:txBody>
          <a:bodyPr lIns="182880" tIns="91440" rIns="182880" bIns="91440">
            <a:noAutofit/>
          </a:bodyPr>
          <a:lstStyle/>
          <a:p>
            <a:pPr marL="0" indent="0">
              <a:spcAft>
                <a:spcPts val="1200"/>
              </a:spcAft>
              <a:buNone/>
            </a:pPr>
            <a:r>
              <a:rPr lang="en-US" b="1" dirty="0">
                <a:solidFill>
                  <a:srgbClr val="14315A"/>
                </a:solidFill>
              </a:rPr>
              <a:t>       Provider Network</a:t>
            </a:r>
          </a:p>
          <a:p>
            <a:pPr marL="320040" lvl="1" indent="-320040">
              <a:lnSpc>
                <a:spcPct val="120000"/>
              </a:lnSpc>
              <a:spcBef>
                <a:spcPts val="1000"/>
              </a:spcBef>
              <a:buSzPct val="125000"/>
              <a:buFont typeface="Segoe UI" panose="020B0502040204020203" pitchFamily="34" charset="0"/>
              <a:buChar char="»"/>
            </a:pPr>
            <a:r>
              <a:rPr lang="en-US" sz="2000" dirty="0"/>
              <a:t>Beneficiaries will have access to a provider network through their Medi-Medi Plan. </a:t>
            </a:r>
          </a:p>
          <a:p>
            <a:pPr marL="320040" lvl="1" indent="-320040">
              <a:lnSpc>
                <a:spcPct val="110000"/>
              </a:lnSpc>
              <a:spcBef>
                <a:spcPts val="1000"/>
              </a:spcBef>
              <a:spcAft>
                <a:spcPts val="0"/>
              </a:spcAft>
              <a:buSzPct val="125000"/>
              <a:buFont typeface="Segoe UI" panose="020B0502040204020203" pitchFamily="34" charset="0"/>
              <a:buChar char="»"/>
            </a:pPr>
            <a:r>
              <a:rPr lang="en-US" sz="2000" dirty="0"/>
              <a:t>If a beneficiary’s provider is not in network, a provider can join the Medi-Medi Plan’s network or the Medi-Medi Plan will help the beneficiary find a new doctor they like. </a:t>
            </a:r>
          </a:p>
          <a:p>
            <a:pPr marL="320040" lvl="1" indent="-320040">
              <a:lnSpc>
                <a:spcPct val="110000"/>
              </a:lnSpc>
              <a:spcBef>
                <a:spcPts val="1000"/>
              </a:spcBef>
              <a:spcAft>
                <a:spcPts val="0"/>
              </a:spcAft>
              <a:buSzPct val="125000"/>
              <a:buFont typeface="Segoe UI" panose="020B0502040204020203" pitchFamily="34" charset="0"/>
              <a:buChar char="»"/>
            </a:pPr>
            <a:r>
              <a:rPr lang="en-US" sz="2000" dirty="0"/>
              <a:t>To join a Medi-Medi Plan network, a provider should contact the plan’s provider relations department directly. </a:t>
            </a:r>
          </a:p>
        </p:txBody>
      </p:sp>
      <p:sp>
        <p:nvSpPr>
          <p:cNvPr id="2" name="Title 1">
            <a:extLst>
              <a:ext uri="{FF2B5EF4-FFF2-40B4-BE49-F238E27FC236}">
                <a16:creationId xmlns:a16="http://schemas.microsoft.com/office/drawing/2014/main" id="{6494BD0F-52EA-611B-762A-2BB251E7A7F3}"/>
              </a:ext>
            </a:extLst>
          </p:cNvPr>
          <p:cNvSpPr>
            <a:spLocks noGrp="1"/>
          </p:cNvSpPr>
          <p:nvPr>
            <p:ph type="title"/>
          </p:nvPr>
        </p:nvSpPr>
        <p:spPr>
          <a:xfrm>
            <a:off x="487469" y="334416"/>
            <a:ext cx="11261943" cy="1325563"/>
          </a:xfrm>
        </p:spPr>
        <p:txBody>
          <a:bodyPr>
            <a:normAutofit/>
          </a:bodyPr>
          <a:lstStyle/>
          <a:p>
            <a:r>
              <a:rPr lang="en-US" sz="3600"/>
              <a:t>Medi-Medi Plans Support Access to Providers</a:t>
            </a:r>
          </a:p>
        </p:txBody>
      </p:sp>
      <p:sp>
        <p:nvSpPr>
          <p:cNvPr id="6" name="Oval 5">
            <a:extLst>
              <a:ext uri="{FF2B5EF4-FFF2-40B4-BE49-F238E27FC236}">
                <a16:creationId xmlns:a16="http://schemas.microsoft.com/office/drawing/2014/main" id="{F14AC28E-8155-AB9D-AC6E-38CEB13CE5C5}"/>
              </a:ext>
            </a:extLst>
          </p:cNvPr>
          <p:cNvSpPr/>
          <p:nvPr/>
        </p:nvSpPr>
        <p:spPr>
          <a:xfrm>
            <a:off x="279050" y="1659979"/>
            <a:ext cx="989974" cy="992309"/>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Social network with solid fill">
            <a:extLst>
              <a:ext uri="{FF2B5EF4-FFF2-40B4-BE49-F238E27FC236}">
                <a16:creationId xmlns:a16="http://schemas.microsoft.com/office/drawing/2014/main" id="{4559DEF2-6C3E-BA2F-1FB3-83EDF2E72D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23625" y="1705721"/>
            <a:ext cx="900825" cy="900825"/>
          </a:xfrm>
          <a:prstGeom prst="rect">
            <a:avLst/>
          </a:prstGeom>
        </p:spPr>
      </p:pic>
      <p:sp>
        <p:nvSpPr>
          <p:cNvPr id="7" name="TextBox 6">
            <a:extLst>
              <a:ext uri="{FF2B5EF4-FFF2-40B4-BE49-F238E27FC236}">
                <a16:creationId xmlns:a16="http://schemas.microsoft.com/office/drawing/2014/main" id="{AAA1E1F9-E33A-C779-2F5D-12B10DAA357F}"/>
              </a:ext>
            </a:extLst>
          </p:cNvPr>
          <p:cNvSpPr txBox="1"/>
          <p:nvPr/>
        </p:nvSpPr>
        <p:spPr>
          <a:xfrm>
            <a:off x="6263012" y="1941598"/>
            <a:ext cx="5486400" cy="4478790"/>
          </a:xfrm>
          <a:prstGeom prst="rect">
            <a:avLst/>
          </a:prstGeom>
          <a:noFill/>
          <a:ln>
            <a:solidFill>
              <a:srgbClr val="B3AFAF"/>
            </a:solidFill>
          </a:ln>
          <a:effectLst/>
        </p:spPr>
        <p:txBody>
          <a:bodyPr wrap="square" lIns="182880" tIns="91440" rIns="182880" bIns="91440">
            <a:spAutoFit/>
          </a:bodyPr>
          <a:lstStyle/>
          <a:p>
            <a:pPr marL="0" marR="0" lvl="0" indent="0" algn="l" defTabSz="914400" rtl="0" eaLnBrk="1" fontAlgn="auto" latinLnBrk="0" hangingPunct="1">
              <a:lnSpc>
                <a:spcPct val="120000"/>
              </a:lnSpc>
              <a:spcBef>
                <a:spcPts val="1000"/>
              </a:spcBef>
              <a:spcAft>
                <a:spcPts val="1200"/>
              </a:spcAft>
              <a:buClr>
                <a:srgbClr val="E47225"/>
              </a:buClr>
              <a:buSzPct val="125000"/>
              <a:buFontTx/>
              <a:buNone/>
              <a:tabLst/>
              <a:defRPr/>
            </a:pPr>
            <a:r>
              <a:rPr kumimoji="0" lang="en-US" sz="2800" b="1" i="0" u="none" strike="noStrike" kern="1200" cap="none" spc="0" normalizeH="0" baseline="0" noProof="0">
                <a:ln>
                  <a:noFill/>
                </a:ln>
                <a:solidFill>
                  <a:srgbClr val="2D6E8D"/>
                </a:solidFill>
                <a:effectLst/>
                <a:uLnTx/>
                <a:uFillTx/>
                <a:latin typeface="Segoe UI" panose="020B0502040204020203" pitchFamily="34" charset="0"/>
                <a:ea typeface="+mn-ea"/>
                <a:cs typeface="Segoe UI" panose="020B0502040204020203" pitchFamily="34" charset="0"/>
              </a:rPr>
              <a:t>       </a:t>
            </a:r>
            <a:r>
              <a:rPr kumimoji="0" lang="en-US" sz="2800" b="1" i="0" u="none" strike="noStrike" kern="1200" cap="none" spc="0" normalizeH="0" baseline="0" noProof="0">
                <a:ln>
                  <a:noFill/>
                </a:ln>
                <a:solidFill>
                  <a:srgbClr val="14315A"/>
                </a:solidFill>
                <a:effectLst/>
                <a:uLnTx/>
                <a:uFillTx/>
                <a:latin typeface="Segoe UI" panose="020B0502040204020203" pitchFamily="34" charset="0"/>
                <a:ea typeface="+mn-ea"/>
                <a:cs typeface="Segoe UI" panose="020B0502040204020203" pitchFamily="34" charset="0"/>
              </a:rPr>
              <a:t>Continuity of Care</a:t>
            </a:r>
          </a:p>
          <a:p>
            <a:pPr marL="320040" marR="0" lvl="1" indent="-320040" algn="l" defTabSz="914400" rtl="0" eaLnBrk="1" fontAlgn="auto" latinLnBrk="0" hangingPunct="1">
              <a:lnSpc>
                <a:spcPct val="120000"/>
              </a:lnSpc>
              <a:spcBef>
                <a:spcPts val="1000"/>
              </a:spcBef>
              <a:spcAft>
                <a:spcPts val="600"/>
              </a:spcAft>
              <a:buClr>
                <a:srgbClr val="E47225"/>
              </a:buClr>
              <a:buSzPct val="125000"/>
              <a:buFont typeface="Segoe UI" panose="020B0502040204020203" pitchFamily="34" charset="0"/>
              <a:buChar char="»"/>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a provider is not currently in network, there is a continuity of care period, where </a:t>
            </a:r>
            <a:b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beneficiary can continue to see their provider for up to 12 months (in most cases). </a:t>
            </a:r>
          </a:p>
          <a:p>
            <a:pPr marL="320040" marR="0" lvl="1" indent="-320040" algn="l" defTabSz="914400" rtl="0" eaLnBrk="1" fontAlgn="auto" latinLnBrk="0" hangingPunct="1">
              <a:lnSpc>
                <a:spcPct val="120000"/>
              </a:lnSpc>
              <a:spcBef>
                <a:spcPts val="1000"/>
              </a:spcBef>
              <a:spcAft>
                <a:spcPts val="600"/>
              </a:spcAft>
              <a:buClr>
                <a:srgbClr val="E47225"/>
              </a:buClr>
              <a:buSzPct val="125000"/>
              <a:buFont typeface="Segoe UI" panose="020B0502040204020203" pitchFamily="34" charset="0"/>
              <a:buChar char="»"/>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The beneficiary must have a prior relationship with the provider, and the provider and health plan must agree to terms, including payment terms.</a:t>
            </a:r>
          </a:p>
        </p:txBody>
      </p:sp>
      <p:sp>
        <p:nvSpPr>
          <p:cNvPr id="10" name="Oval 9">
            <a:extLst>
              <a:ext uri="{FF2B5EF4-FFF2-40B4-BE49-F238E27FC236}">
                <a16:creationId xmlns:a16="http://schemas.microsoft.com/office/drawing/2014/main" id="{AB05415A-40B5-1C02-801E-C754CC1FFCDD}"/>
              </a:ext>
            </a:extLst>
          </p:cNvPr>
          <p:cNvSpPr/>
          <p:nvPr/>
        </p:nvSpPr>
        <p:spPr>
          <a:xfrm>
            <a:off x="5951429" y="1659979"/>
            <a:ext cx="989974" cy="992309"/>
          </a:xfrm>
          <a:prstGeom prst="ellipse">
            <a:avLst/>
          </a:prstGeom>
          <a:solidFill>
            <a:schemeClr val="bg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descr="Doctor">
            <a:extLst>
              <a:ext uri="{FF2B5EF4-FFF2-40B4-BE49-F238E27FC236}">
                <a16:creationId xmlns:a16="http://schemas.microsoft.com/office/drawing/2014/main" id="{50494C10-6E7B-396C-76AD-77A6D0BD08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40274" y="1749991"/>
            <a:ext cx="812284" cy="812284"/>
          </a:xfrm>
          <a:prstGeom prst="rect">
            <a:avLst/>
          </a:prstGeom>
        </p:spPr>
      </p:pic>
    </p:spTree>
    <p:extLst>
      <p:ext uri="{BB962C8B-B14F-4D97-AF65-F5344CB8AC3E}">
        <p14:creationId xmlns:p14="http://schemas.microsoft.com/office/powerpoint/2010/main" val="1545017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5C2C-6640-21F9-1988-D7FA146E21EE}"/>
              </a:ext>
            </a:extLst>
          </p:cNvPr>
          <p:cNvSpPr>
            <a:spLocks noGrp="1"/>
          </p:cNvSpPr>
          <p:nvPr>
            <p:ph type="title"/>
          </p:nvPr>
        </p:nvSpPr>
        <p:spPr>
          <a:xfrm>
            <a:off x="838200" y="378051"/>
            <a:ext cx="10515600" cy="1325563"/>
          </a:xfrm>
        </p:spPr>
        <p:txBody>
          <a:bodyPr/>
          <a:lstStyle/>
          <a:p>
            <a:r>
              <a:rPr lang="en-US" dirty="0"/>
              <a:t>Medicare Network Adequacy Requirements</a:t>
            </a:r>
          </a:p>
        </p:txBody>
      </p:sp>
      <p:sp>
        <p:nvSpPr>
          <p:cNvPr id="3" name="Content Placeholder 2">
            <a:extLst>
              <a:ext uri="{FF2B5EF4-FFF2-40B4-BE49-F238E27FC236}">
                <a16:creationId xmlns:a16="http://schemas.microsoft.com/office/drawing/2014/main" id="{74F5C2AF-19C3-73BA-14B7-2D8476906DEE}"/>
              </a:ext>
            </a:extLst>
          </p:cNvPr>
          <p:cNvSpPr>
            <a:spLocks noGrp="1"/>
          </p:cNvSpPr>
          <p:nvPr>
            <p:ph idx="1"/>
          </p:nvPr>
        </p:nvSpPr>
        <p:spPr>
          <a:xfrm>
            <a:off x="838200" y="1879373"/>
            <a:ext cx="10515600" cy="4714876"/>
          </a:xfrm>
        </p:spPr>
        <p:txBody>
          <a:bodyPr>
            <a:normAutofit fontScale="77500" lnSpcReduction="20000"/>
          </a:bodyPr>
          <a:lstStyle/>
          <a:p>
            <a:r>
              <a:rPr lang="en-US" dirty="0"/>
              <a:t>Medicare Advantage (MA) plans, including Medi-Medi Plans, must maintain a network of appropriate providers that is sufficient to provide adequate access to covered services to meet the needs of the population served. </a:t>
            </a:r>
          </a:p>
          <a:p>
            <a:r>
              <a:rPr lang="en-US" dirty="0"/>
              <a:t>CMS reviews and monitors Medicare provider networks and Medicare network adequacy. </a:t>
            </a:r>
          </a:p>
          <a:p>
            <a:r>
              <a:rPr lang="en-US" dirty="0"/>
              <a:t>CMS network adequacy requirements are at the contract level, not the sub-network (e.g., delegation) level. </a:t>
            </a:r>
          </a:p>
          <a:p>
            <a:r>
              <a:rPr lang="en-US" dirty="0"/>
              <a:t>Medicare Advantage Network Guidance is available on the </a:t>
            </a:r>
            <a:r>
              <a:rPr lang="en-US" dirty="0">
                <a:hlinkClick r:id="rId2"/>
              </a:rPr>
              <a:t>CMS website</a:t>
            </a:r>
            <a:r>
              <a:rPr lang="en-US" dirty="0"/>
              <a:t>.</a:t>
            </a:r>
          </a:p>
          <a:p>
            <a:r>
              <a:rPr lang="en-US" dirty="0"/>
              <a:t>If any concerns come up about Medicare network access and adequacy for a particular Medi-Medi Plan, please contact the plan first.  For further escalation, please contact the CMS Regional Office at </a:t>
            </a:r>
            <a:r>
              <a:rPr lang="en-US" dirty="0">
                <a:hlinkClick r:id="rId3"/>
              </a:rPr>
              <a:t>ROSFOORA@cms.hhs.gov</a:t>
            </a:r>
            <a:r>
              <a:rPr lang="en-US" dirty="0"/>
              <a:t>. </a:t>
            </a:r>
          </a:p>
        </p:txBody>
      </p:sp>
    </p:spTree>
    <p:extLst>
      <p:ext uri="{BB962C8B-B14F-4D97-AF65-F5344CB8AC3E}">
        <p14:creationId xmlns:p14="http://schemas.microsoft.com/office/powerpoint/2010/main" val="2633247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8AF0-40F4-EC00-32AB-A7CA6FCB78B4}"/>
              </a:ext>
            </a:extLst>
          </p:cNvPr>
          <p:cNvSpPr>
            <a:spLocks noGrp="1"/>
          </p:cNvSpPr>
          <p:nvPr>
            <p:ph type="title"/>
          </p:nvPr>
        </p:nvSpPr>
        <p:spPr>
          <a:xfrm>
            <a:off x="838200" y="153987"/>
            <a:ext cx="10515600" cy="1325563"/>
          </a:xfrm>
        </p:spPr>
        <p:txBody>
          <a:bodyPr/>
          <a:lstStyle/>
          <a:p>
            <a:r>
              <a:rPr lang="en-US" dirty="0"/>
              <a:t>Medicare Sub-Network Requirements</a:t>
            </a:r>
          </a:p>
        </p:txBody>
      </p:sp>
      <p:sp>
        <p:nvSpPr>
          <p:cNvPr id="3" name="Content Placeholder 2">
            <a:extLst>
              <a:ext uri="{FF2B5EF4-FFF2-40B4-BE49-F238E27FC236}">
                <a16:creationId xmlns:a16="http://schemas.microsoft.com/office/drawing/2014/main" id="{BAE1C0D7-C7BB-F886-7407-3F00DCD10D85}"/>
              </a:ext>
            </a:extLst>
          </p:cNvPr>
          <p:cNvSpPr>
            <a:spLocks noGrp="1"/>
          </p:cNvSpPr>
          <p:nvPr>
            <p:ph idx="1"/>
          </p:nvPr>
        </p:nvSpPr>
        <p:spPr>
          <a:xfrm>
            <a:off x="849086" y="1225119"/>
            <a:ext cx="10515600" cy="5240770"/>
          </a:xfrm>
        </p:spPr>
        <p:txBody>
          <a:bodyPr>
            <a:normAutofit fontScale="70000" lnSpcReduction="20000"/>
          </a:bodyPr>
          <a:lstStyle/>
          <a:p>
            <a:r>
              <a:rPr lang="en-US" dirty="0"/>
              <a:t>The CMS Medicare Advantage Network Guidance includes language on sub-networks (Section 5.3). </a:t>
            </a:r>
          </a:p>
          <a:p>
            <a:r>
              <a:rPr lang="en-US" dirty="0"/>
              <a:t>A sub-network occurs when the network provider group guides enrollee access to providers/facilities. </a:t>
            </a:r>
          </a:p>
          <a:p>
            <a:r>
              <a:rPr lang="en-US" dirty="0"/>
              <a:t>Each provider group furnishes primary care and may furnish specialty and institutional care. </a:t>
            </a:r>
          </a:p>
          <a:p>
            <a:pPr lvl="1"/>
            <a:r>
              <a:rPr lang="en-US" sz="2600" dirty="0"/>
              <a:t>For example, a plan with sub-networks has more than one provider group, and referrals by an enrollee’s primary care provider (PCP) are typically made to providers/facilities in the same group.  </a:t>
            </a:r>
          </a:p>
          <a:p>
            <a:r>
              <a:rPr lang="en-US" dirty="0"/>
              <a:t>A plan with sub-networks must allow enrollees to access all providers/facilities in the CMS-approved network for the plan’s service area; that is, </a:t>
            </a:r>
            <a:r>
              <a:rPr lang="en-US" b="1" dirty="0"/>
              <a:t>the enrollees may not be “locked-in” to the sub-network</a:t>
            </a:r>
            <a:r>
              <a:rPr lang="en-US" dirty="0"/>
              <a:t>.  </a:t>
            </a:r>
          </a:p>
          <a:p>
            <a:pPr lvl="1"/>
            <a:r>
              <a:rPr lang="en-US" sz="2600" dirty="0"/>
              <a:t>If an enrollee wants to see a specialist within their plan's overall network, but that is outside of the referral pattern of their current PCP in a sub-network, then the plan can require the enrollee to select a PCP that can refer the enrollee to their preferred specialist. However, each plan must ensure that it has a network that meets current CMS network adequacy criteria. </a:t>
            </a:r>
          </a:p>
        </p:txBody>
      </p:sp>
    </p:spTree>
    <p:extLst>
      <p:ext uri="{BB962C8B-B14F-4D97-AF65-F5344CB8AC3E}">
        <p14:creationId xmlns:p14="http://schemas.microsoft.com/office/powerpoint/2010/main" val="113444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89F0625-A283-33CF-0009-510772EF8CCB}"/>
              </a:ext>
            </a:extLst>
          </p:cNvPr>
          <p:cNvSpPr/>
          <p:nvPr/>
        </p:nvSpPr>
        <p:spPr>
          <a:xfrm>
            <a:off x="7637001" y="1844887"/>
            <a:ext cx="4207337" cy="4394783"/>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FB8985F-3243-89B4-C0DD-5FB3184DFC77}"/>
              </a:ext>
            </a:extLst>
          </p:cNvPr>
          <p:cNvSpPr/>
          <p:nvPr/>
        </p:nvSpPr>
        <p:spPr>
          <a:xfrm>
            <a:off x="4677678" y="1844887"/>
            <a:ext cx="2830830" cy="4394783"/>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489BDA9-2286-967F-82E9-F94BF974B8C0}"/>
              </a:ext>
            </a:extLst>
          </p:cNvPr>
          <p:cNvSpPr/>
          <p:nvPr/>
        </p:nvSpPr>
        <p:spPr>
          <a:xfrm>
            <a:off x="349301" y="1844887"/>
            <a:ext cx="4207337" cy="4394783"/>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3BB921C-5F48-0E0E-997D-C4427930B585}"/>
              </a:ext>
            </a:extLst>
          </p:cNvPr>
          <p:cNvSpPr>
            <a:spLocks noGrp="1"/>
          </p:cNvSpPr>
          <p:nvPr>
            <p:ph type="title"/>
          </p:nvPr>
        </p:nvSpPr>
        <p:spPr>
          <a:xfrm>
            <a:off x="761689" y="431823"/>
            <a:ext cx="10668622" cy="1258998"/>
          </a:xfrm>
        </p:spPr>
        <p:txBody>
          <a:bodyPr>
            <a:normAutofit/>
          </a:bodyPr>
          <a:lstStyle/>
          <a:p>
            <a:pPr>
              <a:lnSpc>
                <a:spcPct val="110000"/>
              </a:lnSpc>
            </a:pPr>
            <a:r>
              <a:rPr lang="en-US"/>
              <a:t>Joining a Medi-Medi Plan</a:t>
            </a:r>
          </a:p>
        </p:txBody>
      </p:sp>
      <p:sp>
        <p:nvSpPr>
          <p:cNvPr id="3" name="Content Placeholder 2">
            <a:extLst>
              <a:ext uri="{FF2B5EF4-FFF2-40B4-BE49-F238E27FC236}">
                <a16:creationId xmlns:a16="http://schemas.microsoft.com/office/drawing/2014/main" id="{4F1DE623-FB6B-B4AD-D923-FF4A8B152D9E}"/>
              </a:ext>
            </a:extLst>
          </p:cNvPr>
          <p:cNvSpPr>
            <a:spLocks noGrp="1"/>
          </p:cNvSpPr>
          <p:nvPr>
            <p:ph idx="1"/>
          </p:nvPr>
        </p:nvSpPr>
        <p:spPr>
          <a:xfrm>
            <a:off x="715609" y="2953420"/>
            <a:ext cx="3474720" cy="4819650"/>
          </a:xfrm>
        </p:spPr>
        <p:txBody>
          <a:bodyPr>
            <a:noAutofit/>
          </a:bodyPr>
          <a:lstStyle/>
          <a:p>
            <a:pPr marL="0" indent="0">
              <a:lnSpc>
                <a:spcPct val="110000"/>
              </a:lnSpc>
              <a:buNone/>
            </a:pPr>
            <a:r>
              <a:rPr lang="en-US" sz="2000"/>
              <a:t>Beneficiaries can join a </a:t>
            </a:r>
            <a:br>
              <a:rPr lang="en-US" sz="2000"/>
            </a:br>
            <a:r>
              <a:rPr lang="en-US" sz="2000"/>
              <a:t>Medi-Medi Plan ​​if they:</a:t>
            </a:r>
          </a:p>
          <a:p>
            <a:pPr marL="377190" indent="-285750">
              <a:buFont typeface="Wingdings" pitchFamily="2" charset="2"/>
              <a:buChar char="ü"/>
            </a:pPr>
            <a:r>
              <a:rPr lang="en-US" sz="1800">
                <a:solidFill>
                  <a:prstClr val="black"/>
                </a:solidFill>
                <a:latin typeface="Segoe UI"/>
                <a:cs typeface="Segoe UI"/>
              </a:rPr>
              <a:t>​Have both Medicare Part A and B and Medi-Cal</a:t>
            </a:r>
          </a:p>
          <a:p>
            <a:pPr marL="434340" indent="-342900">
              <a:buFont typeface="Wingdings" pitchFamily="2" charset="2"/>
              <a:buChar char="ü"/>
            </a:pPr>
            <a:r>
              <a:rPr lang="en-US" sz="1800">
                <a:solidFill>
                  <a:prstClr val="black"/>
                </a:solidFill>
                <a:latin typeface="Segoe UI"/>
                <a:cs typeface="Segoe UI"/>
              </a:rPr>
              <a:t>Are 21 years or older</a:t>
            </a:r>
          </a:p>
          <a:p>
            <a:pPr marL="434340" indent="-342900">
              <a:buFont typeface="Wingdings" pitchFamily="2" charset="2"/>
              <a:buChar char="ü"/>
            </a:pPr>
            <a:r>
              <a:rPr lang="en-US" sz="1800">
                <a:solidFill>
                  <a:prstClr val="black"/>
                </a:solidFill>
                <a:latin typeface="Segoe UI"/>
                <a:cs typeface="Segoe UI"/>
              </a:rPr>
              <a:t>Live in one of the counties that offers Medi-Medi Plans</a:t>
            </a:r>
          </a:p>
        </p:txBody>
      </p:sp>
      <p:sp>
        <p:nvSpPr>
          <p:cNvPr id="6" name="TextBox 5">
            <a:extLst>
              <a:ext uri="{FF2B5EF4-FFF2-40B4-BE49-F238E27FC236}">
                <a16:creationId xmlns:a16="http://schemas.microsoft.com/office/drawing/2014/main" id="{F2DC5902-2E7F-7619-DEF8-CF42C90A4951}"/>
              </a:ext>
            </a:extLst>
          </p:cNvPr>
          <p:cNvSpPr txBox="1"/>
          <p:nvPr/>
        </p:nvSpPr>
        <p:spPr>
          <a:xfrm>
            <a:off x="8489818" y="3071176"/>
            <a:ext cx="2702337" cy="1535357"/>
          </a:xfrm>
          <a:prstGeom prst="rect">
            <a:avLst/>
          </a:prstGeom>
          <a:noFill/>
        </p:spPr>
        <p:txBody>
          <a:bodyPr wrap="square">
            <a:spAutoFit/>
          </a:bodyPr>
          <a:lstStyle/>
          <a:p>
            <a:pPr marL="0" marR="0" lvl="0" indent="0" algn="ctr" defTabSz="914400" rtl="0" eaLnBrk="1" fontAlgn="auto" latinLnBrk="0" hangingPunct="1">
              <a:lnSpc>
                <a:spcPct val="120000"/>
              </a:lnSpc>
              <a:spcBef>
                <a:spcPts val="1000"/>
              </a:spcBef>
              <a:spcAft>
                <a:spcPts val="600"/>
              </a:spcAft>
              <a:buClr>
                <a:srgbClr val="E47225"/>
              </a:buClr>
              <a:buSzPct val="125000"/>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enroll, a beneficiary can contact their Medi-Cal plan or </a:t>
            </a:r>
            <a:b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1-800-MEDICARE.</a:t>
            </a:r>
            <a:endParaRPr kumimoji="0" lang="en-US" sz="2000" b="0" i="0" u="none" strike="noStrike" kern="1200" cap="none" spc="0" normalizeH="0" baseline="0" noProof="0">
              <a:ln>
                <a:noFill/>
              </a:ln>
              <a:solidFill>
                <a:prstClr val="black"/>
              </a:solidFill>
              <a:effectLst/>
              <a:uLnTx/>
              <a:uFillTx/>
              <a:latin typeface="Segoe UI"/>
              <a:ea typeface="+mn-ea"/>
              <a:cs typeface="Segoe UI"/>
            </a:endParaRPr>
          </a:p>
        </p:txBody>
      </p:sp>
      <p:sp>
        <p:nvSpPr>
          <p:cNvPr id="10" name="TextBox 9">
            <a:extLst>
              <a:ext uri="{FF2B5EF4-FFF2-40B4-BE49-F238E27FC236}">
                <a16:creationId xmlns:a16="http://schemas.microsoft.com/office/drawing/2014/main" id="{09AD3DC3-A4FA-BB2E-1EBC-55E2A8C26EC3}"/>
              </a:ext>
            </a:extLst>
          </p:cNvPr>
          <p:cNvSpPr txBox="1"/>
          <p:nvPr/>
        </p:nvSpPr>
        <p:spPr>
          <a:xfrm>
            <a:off x="4455503" y="2952001"/>
            <a:ext cx="3474720" cy="1166088"/>
          </a:xfrm>
          <a:prstGeom prst="rect">
            <a:avLst/>
          </a:prstGeom>
          <a:noFill/>
        </p:spPr>
        <p:txBody>
          <a:bodyPr wrap="square">
            <a:spAutoFit/>
          </a:bodyPr>
          <a:lstStyle/>
          <a:p>
            <a:pPr marL="0" marR="0" lvl="0" indent="0" algn="ctr" defTabSz="914400" rtl="0" eaLnBrk="1" fontAlgn="auto" latinLnBrk="0" hangingPunct="1">
              <a:lnSpc>
                <a:spcPct val="120000"/>
              </a:lnSpc>
              <a:spcBef>
                <a:spcPts val="1000"/>
              </a:spcBef>
              <a:spcAft>
                <a:spcPts val="600"/>
              </a:spcAft>
              <a:buClr>
                <a:srgbClr val="E47225"/>
              </a:buClr>
              <a:buSzPct val="125000"/>
              <a:buFontTx/>
              <a:buNone/>
              <a:tabLst/>
              <a:defRPr/>
            </a:pPr>
            <a:r>
              <a:rPr kumimoji="0" lang="en-US" sz="2000" b="0" i="0" u="none" strike="noStrike" kern="1200" cap="none" spc="0" normalizeH="0" baseline="0" noProof="0">
                <a:ln>
                  <a:noFill/>
                </a:ln>
                <a:solidFill>
                  <a:prstClr val="black"/>
                </a:solidFill>
                <a:effectLst/>
                <a:uLnTx/>
                <a:uFillTx/>
                <a:latin typeface="Segoe UI"/>
                <a:ea typeface="+mn-ea"/>
                <a:cs typeface="Segoe UI"/>
              </a:rPr>
              <a:t>Beneficiary enrollment in Medi-Medi Plans is </a:t>
            </a:r>
            <a:r>
              <a:rPr kumimoji="0" lang="en-US" sz="2000" b="1" i="0" u="none" strike="noStrike" kern="1200" cap="none" spc="0" normalizeH="0" baseline="0" noProof="0">
                <a:ln>
                  <a:noFill/>
                </a:ln>
                <a:solidFill>
                  <a:prstClr val="black"/>
                </a:solidFill>
                <a:effectLst/>
                <a:uLnTx/>
                <a:uFillTx/>
                <a:latin typeface="Segoe UI"/>
                <a:ea typeface="+mn-ea"/>
                <a:cs typeface="Segoe UI"/>
              </a:rPr>
              <a:t>voluntary</a:t>
            </a:r>
            <a:r>
              <a:rPr kumimoji="0" lang="en-US" sz="2000" b="0" i="0" u="none" strike="noStrike" kern="1200" cap="none" spc="0" normalizeH="0" baseline="0" noProof="0">
                <a:ln>
                  <a:noFill/>
                </a:ln>
                <a:solidFill>
                  <a:prstClr val="black"/>
                </a:solidFill>
                <a:effectLst/>
                <a:uLnTx/>
                <a:uFillTx/>
                <a:latin typeface="Segoe UI"/>
                <a:ea typeface="+mn-ea"/>
                <a:cs typeface="Segoe UI"/>
              </a:rPr>
              <a:t>. </a:t>
            </a:r>
          </a:p>
        </p:txBody>
      </p:sp>
      <p:cxnSp>
        <p:nvCxnSpPr>
          <p:cNvPr id="26" name="Straight Connector 25">
            <a:extLst>
              <a:ext uri="{FF2B5EF4-FFF2-40B4-BE49-F238E27FC236}">
                <a16:creationId xmlns:a16="http://schemas.microsoft.com/office/drawing/2014/main" id="{1F0CD69D-364C-5939-F246-FCB19283441E}"/>
              </a:ext>
            </a:extLst>
          </p:cNvPr>
          <p:cNvCxnSpPr>
            <a:cxnSpLocks/>
          </p:cNvCxnSpPr>
          <p:nvPr/>
        </p:nvCxnSpPr>
        <p:spPr>
          <a:xfrm>
            <a:off x="737506" y="2863682"/>
            <a:ext cx="3474720" cy="0"/>
          </a:xfrm>
          <a:prstGeom prst="line">
            <a:avLst/>
          </a:prstGeom>
          <a:ln w="28575">
            <a:solidFill>
              <a:srgbClr val="2D6E8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0E44CB2-5A1A-4787-C2DC-A5ECEA5D85C9}"/>
              </a:ext>
            </a:extLst>
          </p:cNvPr>
          <p:cNvCxnSpPr/>
          <p:nvPr/>
        </p:nvCxnSpPr>
        <p:spPr>
          <a:xfrm>
            <a:off x="8173500" y="2863682"/>
            <a:ext cx="3474720" cy="0"/>
          </a:xfrm>
          <a:prstGeom prst="line">
            <a:avLst/>
          </a:prstGeom>
          <a:ln w="28575">
            <a:solidFill>
              <a:srgbClr val="2D6E8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F8F695-032A-C65F-AC6F-5416E0DBE6F0}"/>
              </a:ext>
            </a:extLst>
          </p:cNvPr>
          <p:cNvCxnSpPr>
            <a:cxnSpLocks/>
          </p:cNvCxnSpPr>
          <p:nvPr/>
        </p:nvCxnSpPr>
        <p:spPr>
          <a:xfrm>
            <a:off x="4455503" y="2863682"/>
            <a:ext cx="3474720" cy="0"/>
          </a:xfrm>
          <a:prstGeom prst="line">
            <a:avLst/>
          </a:prstGeom>
          <a:ln w="28575">
            <a:solidFill>
              <a:srgbClr val="2D6E8D"/>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E48509E0-8DA3-42D3-73A2-0F6E3C3E7F10}"/>
              </a:ext>
            </a:extLst>
          </p:cNvPr>
          <p:cNvPicPr>
            <a:picLocks noChangeAspect="1"/>
          </p:cNvPicPr>
          <p:nvPr/>
        </p:nvPicPr>
        <p:blipFill>
          <a:blip r:embed="rId3"/>
          <a:stretch>
            <a:fillRect/>
          </a:stretch>
        </p:blipFill>
        <p:spPr>
          <a:xfrm>
            <a:off x="9522567" y="2013222"/>
            <a:ext cx="738451" cy="738451"/>
          </a:xfrm>
          <a:prstGeom prst="rect">
            <a:avLst/>
          </a:prstGeom>
        </p:spPr>
      </p:pic>
      <p:pic>
        <p:nvPicPr>
          <p:cNvPr id="42" name="Picture 41">
            <a:extLst>
              <a:ext uri="{FF2B5EF4-FFF2-40B4-BE49-F238E27FC236}">
                <a16:creationId xmlns:a16="http://schemas.microsoft.com/office/drawing/2014/main" id="{70450566-372E-A3FA-045C-1F3E60E4226F}"/>
              </a:ext>
            </a:extLst>
          </p:cNvPr>
          <p:cNvPicPr>
            <a:picLocks noChangeAspect="1"/>
          </p:cNvPicPr>
          <p:nvPr/>
        </p:nvPicPr>
        <p:blipFill>
          <a:blip r:embed="rId4"/>
          <a:stretch>
            <a:fillRect/>
          </a:stretch>
        </p:blipFill>
        <p:spPr>
          <a:xfrm>
            <a:off x="2178673" y="2127526"/>
            <a:ext cx="592385" cy="592385"/>
          </a:xfrm>
          <a:prstGeom prst="rect">
            <a:avLst/>
          </a:prstGeom>
        </p:spPr>
      </p:pic>
      <p:pic>
        <p:nvPicPr>
          <p:cNvPr id="43" name="Picture 42">
            <a:extLst>
              <a:ext uri="{FF2B5EF4-FFF2-40B4-BE49-F238E27FC236}">
                <a16:creationId xmlns:a16="http://schemas.microsoft.com/office/drawing/2014/main" id="{9CAF4DA6-EE6C-11E6-5330-F1F8228C4AC4}"/>
              </a:ext>
            </a:extLst>
          </p:cNvPr>
          <p:cNvPicPr>
            <a:picLocks noChangeAspect="1"/>
          </p:cNvPicPr>
          <p:nvPr/>
        </p:nvPicPr>
        <p:blipFill>
          <a:blip r:embed="rId5"/>
          <a:stretch>
            <a:fillRect/>
          </a:stretch>
        </p:blipFill>
        <p:spPr>
          <a:xfrm>
            <a:off x="5924287" y="2005230"/>
            <a:ext cx="537152" cy="754433"/>
          </a:xfrm>
          <a:prstGeom prst="rect">
            <a:avLst/>
          </a:prstGeom>
        </p:spPr>
      </p:pic>
    </p:spTree>
    <p:extLst>
      <p:ext uri="{BB962C8B-B14F-4D97-AF65-F5344CB8AC3E}">
        <p14:creationId xmlns:p14="http://schemas.microsoft.com/office/powerpoint/2010/main" val="4153220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0EA002-CC33-682E-29AE-0B57FB6204C2}"/>
              </a:ext>
            </a:extLst>
          </p:cNvPr>
          <p:cNvSpPr>
            <a:spLocks noGrp="1"/>
          </p:cNvSpPr>
          <p:nvPr>
            <p:ph type="title"/>
          </p:nvPr>
        </p:nvSpPr>
        <p:spPr/>
        <p:txBody>
          <a:bodyPr/>
          <a:lstStyle/>
          <a:p>
            <a:r>
              <a:rPr lang="en-US" dirty="0"/>
              <a:t>Medi-Cal Matching Plan Policy</a:t>
            </a:r>
          </a:p>
        </p:txBody>
      </p:sp>
    </p:spTree>
    <p:extLst>
      <p:ext uri="{BB962C8B-B14F-4D97-AF65-F5344CB8AC3E}">
        <p14:creationId xmlns:p14="http://schemas.microsoft.com/office/powerpoint/2010/main" val="3549476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9ABD8-5BE7-C768-A4E6-0F7D2ABA9BF0}"/>
              </a:ext>
            </a:extLst>
          </p:cNvPr>
          <p:cNvSpPr>
            <a:spLocks noGrp="1"/>
          </p:cNvSpPr>
          <p:nvPr>
            <p:ph type="title"/>
          </p:nvPr>
        </p:nvSpPr>
        <p:spPr>
          <a:xfrm>
            <a:off x="838200" y="301851"/>
            <a:ext cx="10515600" cy="1325563"/>
          </a:xfrm>
        </p:spPr>
        <p:txBody>
          <a:bodyPr/>
          <a:lstStyle/>
          <a:p>
            <a:r>
              <a:rPr lang="en-US" dirty="0"/>
              <a:t>Medi-Cal Matching Plan Policy	</a:t>
            </a:r>
          </a:p>
        </p:txBody>
      </p:sp>
      <p:sp>
        <p:nvSpPr>
          <p:cNvPr id="3" name="Content Placeholder 2">
            <a:extLst>
              <a:ext uri="{FF2B5EF4-FFF2-40B4-BE49-F238E27FC236}">
                <a16:creationId xmlns:a16="http://schemas.microsoft.com/office/drawing/2014/main" id="{E157D1F6-1EAC-79E2-420B-05EE770BABDD}"/>
              </a:ext>
            </a:extLst>
          </p:cNvPr>
          <p:cNvSpPr>
            <a:spLocks noGrp="1"/>
          </p:cNvSpPr>
          <p:nvPr>
            <p:ph idx="1"/>
          </p:nvPr>
        </p:nvSpPr>
        <p:spPr>
          <a:xfrm>
            <a:off x="849086" y="1695450"/>
            <a:ext cx="10515600" cy="4770438"/>
          </a:xfrm>
        </p:spPr>
        <p:txBody>
          <a:bodyPr>
            <a:normAutofit/>
          </a:bodyPr>
          <a:lstStyle/>
          <a:p>
            <a:r>
              <a:rPr lang="en-US" dirty="0"/>
              <a:t>In 17 counties, dual eligible beneficiaries who are enrolled in a Medicare Advantage plan must be enrolled in the matching Medi-Cal managed care plan </a:t>
            </a:r>
            <a:r>
              <a:rPr lang="en-US" b="1" dirty="0"/>
              <a:t>if a matching plan is available</a:t>
            </a:r>
            <a:r>
              <a:rPr lang="en-US" dirty="0"/>
              <a:t>.</a:t>
            </a:r>
          </a:p>
          <a:p>
            <a:pPr lvl="1"/>
            <a:r>
              <a:rPr lang="en-US" dirty="0"/>
              <a:t>The Medi-Cal Matching Plan counties are: Alameda, Contra Costa, Fresno, Kern, Kings, Los Angeles, Madera, Orange, Riverside, </a:t>
            </a:r>
            <a:r>
              <a:rPr lang="en-US" b="1" dirty="0"/>
              <a:t>Sacramento</a:t>
            </a:r>
            <a:r>
              <a:rPr lang="en-US" dirty="0"/>
              <a:t>, San Bernardino, San Diego, San Francisco, San Mateo, Santa Clara, Stanislaus, and Tulare.</a:t>
            </a:r>
          </a:p>
          <a:p>
            <a:r>
              <a:rPr lang="en-US" dirty="0"/>
              <a:t>Medicare is the lead plan, meaning a member’s Medicare plan choice determines their Medi-Cal plan.</a:t>
            </a:r>
          </a:p>
        </p:txBody>
      </p:sp>
    </p:spTree>
    <p:extLst>
      <p:ext uri="{BB962C8B-B14F-4D97-AF65-F5344CB8AC3E}">
        <p14:creationId xmlns:p14="http://schemas.microsoft.com/office/powerpoint/2010/main" val="2607634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D6EE2-023B-A0FB-8871-63F3B8CFBCA7}"/>
              </a:ext>
            </a:extLst>
          </p:cNvPr>
          <p:cNvSpPr>
            <a:spLocks noGrp="1"/>
          </p:cNvSpPr>
          <p:nvPr>
            <p:ph type="title"/>
          </p:nvPr>
        </p:nvSpPr>
        <p:spPr/>
        <p:txBody>
          <a:bodyPr/>
          <a:lstStyle/>
          <a:p>
            <a:r>
              <a:rPr lang="en-US"/>
              <a:t>2024 Options for Dual Eligible Beneficiaries in Sacramento</a:t>
            </a:r>
          </a:p>
        </p:txBody>
      </p:sp>
    </p:spTree>
    <p:extLst>
      <p:ext uri="{BB962C8B-B14F-4D97-AF65-F5344CB8AC3E}">
        <p14:creationId xmlns:p14="http://schemas.microsoft.com/office/powerpoint/2010/main" val="772348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CCE8-B54B-463B-A75D-A490CE3113C7}"/>
              </a:ext>
            </a:extLst>
          </p:cNvPr>
          <p:cNvSpPr>
            <a:spLocks noGrp="1"/>
          </p:cNvSpPr>
          <p:nvPr>
            <p:ph type="title"/>
          </p:nvPr>
        </p:nvSpPr>
        <p:spPr>
          <a:xfrm>
            <a:off x="838199" y="397101"/>
            <a:ext cx="10515600" cy="1325563"/>
          </a:xfrm>
        </p:spPr>
        <p:txBody>
          <a:bodyPr>
            <a:normAutofit/>
          </a:bodyPr>
          <a:lstStyle/>
          <a:p>
            <a:r>
              <a:rPr lang="en-US" sz="4000">
                <a:latin typeface="Segoe UI"/>
                <a:cs typeface="Segoe UI"/>
              </a:rPr>
              <a:t>Options for Dual Eligible Beneficiaries in Sacramento County</a:t>
            </a:r>
            <a:endParaRPr lang="en-US"/>
          </a:p>
        </p:txBody>
      </p:sp>
      <p:sp>
        <p:nvSpPr>
          <p:cNvPr id="3" name="Content Placeholder 2">
            <a:extLst>
              <a:ext uri="{FF2B5EF4-FFF2-40B4-BE49-F238E27FC236}">
                <a16:creationId xmlns:a16="http://schemas.microsoft.com/office/drawing/2014/main" id="{1AA4FF79-EA2A-44A4-BCDF-5B035FF91279}"/>
              </a:ext>
            </a:extLst>
          </p:cNvPr>
          <p:cNvSpPr>
            <a:spLocks noGrp="1"/>
          </p:cNvSpPr>
          <p:nvPr>
            <p:ph idx="1"/>
          </p:nvPr>
        </p:nvSpPr>
        <p:spPr>
          <a:xfrm>
            <a:off x="581191" y="1946782"/>
            <a:ext cx="11029615" cy="4433435"/>
          </a:xfrm>
        </p:spPr>
        <p:txBody>
          <a:bodyPr vert="horz" lIns="91440" tIns="45720" rIns="91440" bIns="45720" rtlCol="0" anchor="t">
            <a:normAutofit/>
          </a:bodyPr>
          <a:lstStyle/>
          <a:p>
            <a:pPr marL="0">
              <a:lnSpc>
                <a:spcPct val="107000"/>
              </a:lnSpc>
              <a:spcBef>
                <a:spcPts val="0"/>
              </a:spcBef>
              <a:spcAft>
                <a:spcPts val="1200"/>
              </a:spcAft>
            </a:pPr>
            <a:r>
              <a:rPr lang="en-US" sz="2400" dirty="0">
                <a:effectLst/>
                <a:latin typeface="Segoe UI"/>
                <a:ea typeface="Calibri" panose="020F0502020204030204" pitchFamily="34" charset="0"/>
                <a:cs typeface="Times New Roman"/>
              </a:rPr>
              <a:t>A dual eligible beneficiary could have the following choices in 2024</a:t>
            </a:r>
            <a:r>
              <a:rPr lang="en-US" sz="2400" dirty="0">
                <a:latin typeface="Segoe UI"/>
                <a:ea typeface="Calibri" panose="020F0502020204030204" pitchFamily="34" charset="0"/>
                <a:cs typeface="Times New Roman"/>
              </a:rPr>
              <a:t> in Sacramento County</a:t>
            </a:r>
            <a:r>
              <a:rPr lang="en-US" sz="2400" dirty="0">
                <a:effectLst/>
                <a:latin typeface="Segoe UI"/>
                <a:ea typeface="Calibri" panose="020F0502020204030204" pitchFamily="34" charset="0"/>
                <a:cs typeface="Times New Roman"/>
              </a:rPr>
              <a:t>:</a:t>
            </a:r>
            <a:r>
              <a:rPr lang="en-US" sz="2400" dirty="0">
                <a:latin typeface="Segoe UI"/>
                <a:ea typeface="Calibri" panose="020F0502020204030204" pitchFamily="34" charset="0"/>
                <a:cs typeface="Times New Roman"/>
              </a:rPr>
              <a:t> </a:t>
            </a:r>
            <a:endParaRPr lang="en-US" sz="2400" dirty="0">
              <a:effectLst/>
              <a:ea typeface="Calibri" panose="020F0502020204030204" pitchFamily="34" charset="0"/>
              <a:cs typeface="Times New Roman" panose="02020603050405020304" pitchFamily="18" charset="0"/>
            </a:endParaRPr>
          </a:p>
          <a:p>
            <a:pPr lvl="1">
              <a:lnSpc>
                <a:spcPct val="107000"/>
              </a:lnSpc>
              <a:spcBef>
                <a:spcPts val="600"/>
              </a:spcBef>
            </a:pPr>
            <a:r>
              <a:rPr lang="en-US" sz="2200" dirty="0">
                <a:effectLst/>
                <a:latin typeface="Segoe UI"/>
                <a:ea typeface="Calibri" panose="020F0502020204030204" pitchFamily="34" charset="0"/>
                <a:cs typeface="Times New Roman"/>
              </a:rPr>
              <a:t>Original Medicare and any Medi-Cal plan</a:t>
            </a:r>
            <a:r>
              <a:rPr lang="en-US" sz="2200" dirty="0">
                <a:latin typeface="Segoe UI"/>
                <a:ea typeface="Calibri" panose="020F0502020204030204" pitchFamily="34" charset="0"/>
                <a:cs typeface="Times New Roman"/>
              </a:rPr>
              <a:t> </a:t>
            </a:r>
            <a:endParaRPr lang="en-US" sz="2200" dirty="0">
              <a:effectLst/>
              <a:ea typeface="Calibri" panose="020F0502020204030204" pitchFamily="34" charset="0"/>
              <a:cs typeface="Times New Roman" panose="02020603050405020304" pitchFamily="18" charset="0"/>
            </a:endParaRPr>
          </a:p>
          <a:p>
            <a:pPr lvl="1">
              <a:lnSpc>
                <a:spcPct val="107000"/>
              </a:lnSpc>
              <a:spcBef>
                <a:spcPts val="600"/>
              </a:spcBef>
            </a:pPr>
            <a:r>
              <a:rPr lang="en-US" sz="2200" dirty="0">
                <a:latin typeface="Segoe UI"/>
                <a:ea typeface="Calibri" panose="020F0502020204030204" pitchFamily="34" charset="0"/>
                <a:cs typeface="Times New Roman"/>
              </a:rPr>
              <a:t>A Medi-Medi Plan</a:t>
            </a:r>
            <a:endParaRPr lang="en-US" sz="2200" dirty="0">
              <a:latin typeface="Segoe UI"/>
              <a:cs typeface="Times New Roman"/>
            </a:endParaRPr>
          </a:p>
          <a:p>
            <a:pPr lvl="1">
              <a:lnSpc>
                <a:spcPct val="107000"/>
              </a:lnSpc>
              <a:spcBef>
                <a:spcPts val="600"/>
              </a:spcBef>
            </a:pPr>
            <a:r>
              <a:rPr lang="en-US" sz="2200" dirty="0">
                <a:latin typeface="Segoe UI"/>
                <a:ea typeface="Calibri" panose="020F0502020204030204" pitchFamily="34" charset="0"/>
                <a:cs typeface="Times New Roman"/>
              </a:rPr>
              <a:t>A Medicare Advantage p</a:t>
            </a:r>
            <a:r>
              <a:rPr lang="en-US" sz="2200" dirty="0">
                <a:effectLst/>
                <a:latin typeface="Segoe UI"/>
                <a:ea typeface="Calibri" panose="020F0502020204030204" pitchFamily="34" charset="0"/>
                <a:cs typeface="Times New Roman"/>
              </a:rPr>
              <a:t>lan</a:t>
            </a:r>
            <a:r>
              <a:rPr lang="en-US" sz="2200" dirty="0">
                <a:latin typeface="Segoe UI"/>
                <a:ea typeface="Calibri" panose="020F0502020204030204" pitchFamily="34" charset="0"/>
                <a:cs typeface="Times New Roman"/>
              </a:rPr>
              <a:t>,</a:t>
            </a:r>
            <a:r>
              <a:rPr lang="en-US" sz="2200" dirty="0">
                <a:effectLst/>
                <a:latin typeface="Segoe UI"/>
                <a:ea typeface="Calibri" panose="020F0502020204030204" pitchFamily="34" charset="0"/>
                <a:cs typeface="Times New Roman"/>
              </a:rPr>
              <a:t> with automatic enrollment in the</a:t>
            </a:r>
            <a:r>
              <a:rPr lang="en-US" sz="2200" dirty="0">
                <a:latin typeface="Segoe UI"/>
                <a:ea typeface="Calibri" panose="020F0502020204030204" pitchFamily="34" charset="0"/>
                <a:cs typeface="Times New Roman"/>
              </a:rPr>
              <a:t>ir matching </a:t>
            </a:r>
            <a:r>
              <a:rPr lang="en-US" sz="2200" dirty="0">
                <a:effectLst/>
                <a:latin typeface="Segoe UI"/>
                <a:ea typeface="Calibri" panose="020F0502020204030204" pitchFamily="34" charset="0"/>
                <a:cs typeface="Times New Roman"/>
              </a:rPr>
              <a:t>Medi-Cal </a:t>
            </a:r>
            <a:r>
              <a:rPr lang="en-US" sz="2200" dirty="0">
                <a:latin typeface="Segoe UI"/>
                <a:cs typeface="Times New Roman"/>
              </a:rPr>
              <a:t>plan, if one is available</a:t>
            </a:r>
          </a:p>
          <a:p>
            <a:pPr lvl="1">
              <a:lnSpc>
                <a:spcPct val="107000"/>
              </a:lnSpc>
              <a:spcBef>
                <a:spcPts val="600"/>
              </a:spcBef>
            </a:pPr>
            <a:r>
              <a:rPr lang="en-US" sz="2200" dirty="0">
                <a:latin typeface="Segoe UI"/>
                <a:ea typeface="Calibri" panose="020F0502020204030204" pitchFamily="34" charset="0"/>
                <a:cs typeface="Times New Roman"/>
              </a:rPr>
              <a:t>A Medicare Advantage p</a:t>
            </a:r>
            <a:r>
              <a:rPr lang="en-US" sz="2200" dirty="0">
                <a:effectLst/>
                <a:latin typeface="Segoe UI"/>
                <a:ea typeface="Calibri" panose="020F0502020204030204" pitchFamily="34" charset="0"/>
                <a:cs typeface="Times New Roman"/>
              </a:rPr>
              <a:t>lan</a:t>
            </a:r>
            <a:r>
              <a:rPr lang="en-US" sz="2200" dirty="0">
                <a:latin typeface="Segoe UI"/>
                <a:ea typeface="Calibri" panose="020F0502020204030204" pitchFamily="34" charset="0"/>
                <a:cs typeface="Times New Roman"/>
              </a:rPr>
              <a:t> </a:t>
            </a:r>
            <a:r>
              <a:rPr lang="en-US" sz="2200" dirty="0">
                <a:effectLst/>
                <a:latin typeface="Segoe UI"/>
                <a:ea typeface="Calibri" panose="020F0502020204030204" pitchFamily="34" charset="0"/>
                <a:cs typeface="Times New Roman"/>
              </a:rPr>
              <a:t>and any Medi-Cal plan, if the Medicare Advantage plan does not have a matching Medi-Cal plan</a:t>
            </a:r>
          </a:p>
          <a:p>
            <a:pPr lvl="1">
              <a:lnSpc>
                <a:spcPct val="107000"/>
              </a:lnSpc>
              <a:spcBef>
                <a:spcPts val="600"/>
              </a:spcBef>
              <a:spcAft>
                <a:spcPts val="1200"/>
              </a:spcAft>
            </a:pPr>
            <a:r>
              <a:rPr lang="en-US" sz="2200" dirty="0">
                <a:effectLst/>
                <a:latin typeface="Segoe UI"/>
                <a:ea typeface="Calibri" panose="020F0502020204030204" pitchFamily="34" charset="0"/>
                <a:cs typeface="Times New Roman"/>
              </a:rPr>
              <a:t>Program of All-Inclusive Care for the Elderly (PACE)</a:t>
            </a:r>
          </a:p>
        </p:txBody>
      </p:sp>
    </p:spTree>
    <p:extLst>
      <p:ext uri="{BB962C8B-B14F-4D97-AF65-F5344CB8AC3E}">
        <p14:creationId xmlns:p14="http://schemas.microsoft.com/office/powerpoint/2010/main" val="3753043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0428A-D279-3999-4DB5-FA427E51D208}"/>
              </a:ext>
            </a:extLst>
          </p:cNvPr>
          <p:cNvSpPr>
            <a:spLocks noGrp="1"/>
          </p:cNvSpPr>
          <p:nvPr>
            <p:ph type="title"/>
          </p:nvPr>
        </p:nvSpPr>
        <p:spPr/>
        <p:txBody>
          <a:bodyPr/>
          <a:lstStyle/>
          <a:p>
            <a:r>
              <a:rPr lang="en-US" sz="4400"/>
              <a:t>Integrated Care Options in </a:t>
            </a:r>
            <a:br>
              <a:rPr lang="en-US" sz="4400"/>
            </a:br>
            <a:r>
              <a:rPr lang="en-US" sz="4400"/>
              <a:t>Sacramento County</a:t>
            </a:r>
            <a:endParaRPr lang="en-US"/>
          </a:p>
        </p:txBody>
      </p:sp>
      <p:graphicFrame>
        <p:nvGraphicFramePr>
          <p:cNvPr id="4" name="Table 4">
            <a:extLst>
              <a:ext uri="{FF2B5EF4-FFF2-40B4-BE49-F238E27FC236}">
                <a16:creationId xmlns:a16="http://schemas.microsoft.com/office/drawing/2014/main" id="{BD9B7026-19AB-944B-99B8-CFEA44E97929}"/>
              </a:ext>
            </a:extLst>
          </p:cNvPr>
          <p:cNvGraphicFramePr>
            <a:graphicFrameLocks noGrp="1"/>
          </p:cNvGraphicFramePr>
          <p:nvPr>
            <p:ph idx="1"/>
          </p:nvPr>
        </p:nvGraphicFramePr>
        <p:xfrm>
          <a:off x="838200" y="2500248"/>
          <a:ext cx="6647329" cy="3275869"/>
        </p:xfrm>
        <a:graphic>
          <a:graphicData uri="http://schemas.openxmlformats.org/drawingml/2006/table">
            <a:tbl>
              <a:tblPr firstRow="1" bandRow="1">
                <a:tableStyleId>{5C22544A-7EE6-4342-B048-85BDC9FD1C3A}</a:tableStyleId>
              </a:tblPr>
              <a:tblGrid>
                <a:gridCol w="6647329">
                  <a:extLst>
                    <a:ext uri="{9D8B030D-6E8A-4147-A177-3AD203B41FA5}">
                      <a16:colId xmlns:a16="http://schemas.microsoft.com/office/drawing/2014/main" val="2245177042"/>
                    </a:ext>
                  </a:extLst>
                </a:gridCol>
              </a:tblGrid>
              <a:tr h="727046">
                <a:tc>
                  <a:txBody>
                    <a:bodyPr/>
                    <a:lstStyle/>
                    <a:p>
                      <a:pPr algn="ctr"/>
                      <a:r>
                        <a:rPr lang="en-US" sz="2400">
                          <a:latin typeface="Segoe UI" panose="020B0502040204020203" pitchFamily="34" charset="0"/>
                          <a:cs typeface="Segoe UI" panose="020B0502040204020203" pitchFamily="34" charset="0"/>
                        </a:rPr>
                        <a:t>Medi-Medi Plans</a:t>
                      </a:r>
                    </a:p>
                  </a:txBody>
                  <a:tcPr>
                    <a:solidFill>
                      <a:srgbClr val="002060"/>
                    </a:solidFill>
                  </a:tcPr>
                </a:tc>
                <a:extLst>
                  <a:ext uri="{0D108BD9-81ED-4DB2-BD59-A6C34878D82A}">
                    <a16:rowId xmlns:a16="http://schemas.microsoft.com/office/drawing/2014/main" val="1490862119"/>
                  </a:ext>
                </a:extLst>
              </a:tr>
              <a:tr h="945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Segoe UI" panose="020B0502040204020203" pitchFamily="34" charset="0"/>
                          <a:cs typeface="Segoe UI" panose="020B0502040204020203" pitchFamily="34" charset="0"/>
                        </a:rPr>
                        <a:t>Anthem Full Dual Advantage Aligned (HMO D-SNP) ​</a:t>
                      </a:r>
                    </a:p>
                  </a:txBody>
                  <a:tcPr/>
                </a:tc>
                <a:extLst>
                  <a:ext uri="{0D108BD9-81ED-4DB2-BD59-A6C34878D82A}">
                    <a16:rowId xmlns:a16="http://schemas.microsoft.com/office/drawing/2014/main" val="352152372"/>
                  </a:ext>
                </a:extLst>
              </a:tr>
              <a:tr h="985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a:latin typeface="Segoe UI" panose="020B0502040204020203" pitchFamily="34" charset="0"/>
                          <a:cs typeface="Segoe UI" panose="020B0502040204020203" pitchFamily="34" charset="0"/>
                        </a:rPr>
                        <a:t>Kaiser Permanente Senior Advantage Medicare Medi-Cal North P2 (HMO D-SNP)</a:t>
                      </a:r>
                      <a:endParaRPr lang="en-US" sz="2400" b="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277865101"/>
                  </a:ext>
                </a:extLst>
              </a:tr>
              <a:tr h="618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err="1">
                          <a:latin typeface="Segoe UI" panose="020B0502040204020203" pitchFamily="34" charset="0"/>
                          <a:cs typeface="Segoe UI" panose="020B0502040204020203" pitchFamily="34" charset="0"/>
                        </a:rPr>
                        <a:t>Wellcare</a:t>
                      </a:r>
                      <a:r>
                        <a:rPr lang="en-US" sz="2400">
                          <a:latin typeface="Segoe UI" panose="020B0502040204020203" pitchFamily="34" charset="0"/>
                          <a:cs typeface="Segoe UI" panose="020B0502040204020203" pitchFamily="34" charset="0"/>
                        </a:rPr>
                        <a:t> Dual Align (HMO D-SNP) </a:t>
                      </a:r>
                    </a:p>
                  </a:txBody>
                  <a:tcPr/>
                </a:tc>
                <a:extLst>
                  <a:ext uri="{0D108BD9-81ED-4DB2-BD59-A6C34878D82A}">
                    <a16:rowId xmlns:a16="http://schemas.microsoft.com/office/drawing/2014/main" val="1535782895"/>
                  </a:ext>
                </a:extLst>
              </a:tr>
            </a:tbl>
          </a:graphicData>
        </a:graphic>
      </p:graphicFrame>
      <p:graphicFrame>
        <p:nvGraphicFramePr>
          <p:cNvPr id="5" name="Table 5">
            <a:extLst>
              <a:ext uri="{FF2B5EF4-FFF2-40B4-BE49-F238E27FC236}">
                <a16:creationId xmlns:a16="http://schemas.microsoft.com/office/drawing/2014/main" id="{548F8C2A-45B4-C570-8C68-D2592FEC9FD1}"/>
              </a:ext>
            </a:extLst>
          </p:cNvPr>
          <p:cNvGraphicFramePr>
            <a:graphicFrameLocks noGrp="1"/>
          </p:cNvGraphicFramePr>
          <p:nvPr/>
        </p:nvGraphicFramePr>
        <p:xfrm>
          <a:off x="8471648" y="2500247"/>
          <a:ext cx="2882152" cy="3275869"/>
        </p:xfrm>
        <a:graphic>
          <a:graphicData uri="http://schemas.openxmlformats.org/drawingml/2006/table">
            <a:tbl>
              <a:tblPr firstRow="1" bandRow="1">
                <a:tableStyleId>{5C22544A-7EE6-4342-B048-85BDC9FD1C3A}</a:tableStyleId>
              </a:tblPr>
              <a:tblGrid>
                <a:gridCol w="2882152">
                  <a:extLst>
                    <a:ext uri="{9D8B030D-6E8A-4147-A177-3AD203B41FA5}">
                      <a16:colId xmlns:a16="http://schemas.microsoft.com/office/drawing/2014/main" val="4136229310"/>
                    </a:ext>
                  </a:extLst>
                </a:gridCol>
              </a:tblGrid>
              <a:tr h="775792">
                <a:tc>
                  <a:txBody>
                    <a:bodyPr/>
                    <a:lstStyle/>
                    <a:p>
                      <a:pPr algn="ctr"/>
                      <a:r>
                        <a:rPr lang="en-US" sz="2400">
                          <a:latin typeface="Segoe UI" panose="020B0502040204020203" pitchFamily="34" charset="0"/>
                          <a:cs typeface="Segoe UI" panose="020B0502040204020203" pitchFamily="34" charset="0"/>
                        </a:rPr>
                        <a:t>PACE</a:t>
                      </a:r>
                    </a:p>
                  </a:txBody>
                  <a:tcPr>
                    <a:solidFill>
                      <a:srgbClr val="002060"/>
                    </a:solidFill>
                  </a:tcPr>
                </a:tc>
                <a:extLst>
                  <a:ext uri="{0D108BD9-81ED-4DB2-BD59-A6C34878D82A}">
                    <a16:rowId xmlns:a16="http://schemas.microsoft.com/office/drawing/2014/main" val="1378929389"/>
                  </a:ext>
                </a:extLst>
              </a:tr>
              <a:tr h="10620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err="1">
                          <a:latin typeface="Segoe UI" panose="020B0502040204020203" pitchFamily="34" charset="0"/>
                          <a:cs typeface="Segoe UI" panose="020B0502040204020203" pitchFamily="34" charset="0"/>
                        </a:rPr>
                        <a:t>InnovAge</a:t>
                      </a:r>
                      <a:r>
                        <a:rPr lang="en-US" sz="2400" b="0">
                          <a:latin typeface="Segoe UI" panose="020B0502040204020203" pitchFamily="34" charset="0"/>
                          <a:cs typeface="Segoe UI" panose="020B0502040204020203" pitchFamily="34" charset="0"/>
                        </a:rPr>
                        <a:t> PACE</a:t>
                      </a:r>
                    </a:p>
                  </a:txBody>
                  <a:tcPr/>
                </a:tc>
                <a:extLst>
                  <a:ext uri="{0D108BD9-81ED-4DB2-BD59-A6C34878D82A}">
                    <a16:rowId xmlns:a16="http://schemas.microsoft.com/office/drawing/2014/main" val="2348530016"/>
                  </a:ext>
                </a:extLst>
              </a:tr>
              <a:tr h="143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a:latin typeface="Segoe UI" panose="020B0502040204020203" pitchFamily="34" charset="0"/>
                          <a:cs typeface="Segoe UI" panose="020B0502040204020203" pitchFamily="34" charset="0"/>
                        </a:rPr>
                        <a:t>Sutter </a:t>
                      </a:r>
                      <a:r>
                        <a:rPr lang="en-US" sz="2400" b="0" err="1">
                          <a:latin typeface="Segoe UI" panose="020B0502040204020203" pitchFamily="34" charset="0"/>
                          <a:cs typeface="Segoe UI" panose="020B0502040204020203" pitchFamily="34" charset="0"/>
                        </a:rPr>
                        <a:t>SeniorCare</a:t>
                      </a:r>
                      <a:r>
                        <a:rPr lang="en-US" sz="2400" b="0">
                          <a:latin typeface="Segoe UI" panose="020B0502040204020203" pitchFamily="34" charset="0"/>
                          <a:cs typeface="Segoe UI" panose="020B0502040204020203" pitchFamily="34" charset="0"/>
                        </a:rPr>
                        <a:t> PACE</a:t>
                      </a:r>
                    </a:p>
                  </a:txBody>
                  <a:tcPr/>
                </a:tc>
                <a:extLst>
                  <a:ext uri="{0D108BD9-81ED-4DB2-BD59-A6C34878D82A}">
                    <a16:rowId xmlns:a16="http://schemas.microsoft.com/office/drawing/2014/main" val="3305133706"/>
                  </a:ext>
                </a:extLst>
              </a:tr>
            </a:tbl>
          </a:graphicData>
        </a:graphic>
      </p:graphicFrame>
    </p:spTree>
    <p:extLst>
      <p:ext uri="{BB962C8B-B14F-4D97-AF65-F5344CB8AC3E}">
        <p14:creationId xmlns:p14="http://schemas.microsoft.com/office/powerpoint/2010/main" val="1659884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68B5E-1470-CBAF-3CCC-BE248123F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EF5661-2763-DD12-7611-202DB568CFDA}"/>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775212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602421" y="2176847"/>
            <a:ext cx="6858000" cy="2123658"/>
          </a:xfrm>
        </p:spPr>
        <p:txBody>
          <a:bodyPr vert="horz" lIns="91440" tIns="45720" rIns="91440" bIns="45720" rtlCol="0" anchor="t">
            <a:noAutofit/>
          </a:bodyPr>
          <a:lstStyle/>
          <a:p>
            <a:r>
              <a:rPr lang="en-US" altLang="en-US" sz="4000" b="1">
                <a:solidFill>
                  <a:srgbClr val="067299"/>
                </a:solidFill>
                <a:latin typeface="Arial"/>
                <a:cs typeface="Arial"/>
              </a:rPr>
              <a:t>Agenda Item 2: </a:t>
            </a:r>
          </a:p>
          <a:p>
            <a:r>
              <a:rPr lang="en-US" altLang="en-US" sz="4000" b="1">
                <a:solidFill>
                  <a:srgbClr val="067299"/>
                </a:solidFill>
                <a:latin typeface="Arial"/>
                <a:cs typeface="Arial"/>
              </a:rPr>
              <a:t>Agenda Review, New Member Introductions, and Updates</a:t>
            </a:r>
            <a:endParaRPr lang="en-US" b="1">
              <a:solidFill>
                <a:srgbClr val="067299"/>
              </a:solidFill>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38170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2ED2-3D5C-8DFF-A1C4-F5DCE7E170F0}"/>
              </a:ext>
            </a:extLst>
          </p:cNvPr>
          <p:cNvSpPr>
            <a:spLocks noGrp="1"/>
          </p:cNvSpPr>
          <p:nvPr>
            <p:ph type="ctrTitle"/>
          </p:nvPr>
        </p:nvSpPr>
        <p:spPr/>
        <p:txBody>
          <a:bodyPr/>
          <a:lstStyle/>
          <a:p>
            <a:r>
              <a:rPr lang="en-US"/>
              <a:t>Intersections: PACE and Long-Term Care</a:t>
            </a:r>
          </a:p>
        </p:txBody>
      </p:sp>
    </p:spTree>
    <p:extLst>
      <p:ext uri="{BB962C8B-B14F-4D97-AF65-F5344CB8AC3E}">
        <p14:creationId xmlns:p14="http://schemas.microsoft.com/office/powerpoint/2010/main" val="2475497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F23B-D95B-C0F5-D591-50C4F93D5823}"/>
              </a:ext>
            </a:extLst>
          </p:cNvPr>
          <p:cNvSpPr>
            <a:spLocks noGrp="1"/>
          </p:cNvSpPr>
          <p:nvPr>
            <p:ph type="title"/>
          </p:nvPr>
        </p:nvSpPr>
        <p:spPr>
          <a:xfrm>
            <a:off x="838200" y="392112"/>
            <a:ext cx="10515600" cy="1325563"/>
          </a:xfrm>
        </p:spPr>
        <p:txBody>
          <a:bodyPr/>
          <a:lstStyle/>
          <a:p>
            <a:r>
              <a:rPr lang="en-US"/>
              <a:t>Medi-Medi Plans and PACE</a:t>
            </a:r>
          </a:p>
        </p:txBody>
      </p:sp>
      <p:sp>
        <p:nvSpPr>
          <p:cNvPr id="3" name="Content Placeholder 2">
            <a:extLst>
              <a:ext uri="{FF2B5EF4-FFF2-40B4-BE49-F238E27FC236}">
                <a16:creationId xmlns:a16="http://schemas.microsoft.com/office/drawing/2014/main" id="{E2A72265-131D-4AAB-861C-FF29A5856B27}"/>
              </a:ext>
            </a:extLst>
          </p:cNvPr>
          <p:cNvSpPr>
            <a:spLocks noGrp="1"/>
          </p:cNvSpPr>
          <p:nvPr>
            <p:ph idx="1"/>
          </p:nvPr>
        </p:nvSpPr>
        <p:spPr>
          <a:xfrm>
            <a:off x="849086" y="1717675"/>
            <a:ext cx="10515600" cy="4748213"/>
          </a:xfrm>
        </p:spPr>
        <p:txBody>
          <a:bodyPr>
            <a:normAutofit/>
          </a:bodyPr>
          <a:lstStyle/>
          <a:p>
            <a:r>
              <a:rPr lang="en-US" b="0" i="0">
                <a:solidFill>
                  <a:srgbClr val="000000"/>
                </a:solidFill>
                <a:effectLst/>
                <a:latin typeface="Segoe UI" panose="020B0502040204020203" pitchFamily="34" charset="0"/>
              </a:rPr>
              <a:t>PACE is a different type of integrated care option for dual eligible beneficiaries who meet PACE’s eligibility criteria.</a:t>
            </a:r>
          </a:p>
          <a:p>
            <a:pPr lvl="1"/>
            <a:r>
              <a:rPr lang="en-US" b="0" i="0">
                <a:solidFill>
                  <a:srgbClr val="000000"/>
                </a:solidFill>
                <a:effectLst/>
                <a:latin typeface="Segoe UI" panose="020B0502040204020203" pitchFamily="34" charset="0"/>
              </a:rPr>
              <a:t>PACE covers Medicare and Medi-Cal benefits, including prescription drugs, and can help coordinate healthcare, homecare, transportation, and dental care.</a:t>
            </a:r>
          </a:p>
          <a:p>
            <a:r>
              <a:rPr lang="en-US">
                <a:solidFill>
                  <a:srgbClr val="000000"/>
                </a:solidFill>
              </a:rPr>
              <a:t>A dual eligible beneficiary cannot be enrolled in a Medi-Medi Plan and PACE at the same time. </a:t>
            </a:r>
          </a:p>
          <a:p>
            <a:r>
              <a:rPr lang="en-US" b="0" i="0">
                <a:solidFill>
                  <a:srgbClr val="000000"/>
                </a:solidFill>
                <a:effectLst/>
                <a:latin typeface="Segoe UI" panose="020B0502040204020203" pitchFamily="34" charset="0"/>
              </a:rPr>
              <a:t>For more information about PACE, visit CalPACE.org. </a:t>
            </a:r>
          </a:p>
        </p:txBody>
      </p:sp>
    </p:spTree>
    <p:extLst>
      <p:ext uri="{BB962C8B-B14F-4D97-AF65-F5344CB8AC3E}">
        <p14:creationId xmlns:p14="http://schemas.microsoft.com/office/powerpoint/2010/main" val="2530294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45AF-C444-D954-3737-5D360FFC5F0D}"/>
              </a:ext>
            </a:extLst>
          </p:cNvPr>
          <p:cNvSpPr>
            <a:spLocks noGrp="1"/>
          </p:cNvSpPr>
          <p:nvPr>
            <p:ph type="title"/>
          </p:nvPr>
        </p:nvSpPr>
        <p:spPr>
          <a:xfrm>
            <a:off x="838200" y="194274"/>
            <a:ext cx="10515600" cy="1325563"/>
          </a:xfrm>
        </p:spPr>
        <p:txBody>
          <a:bodyPr/>
          <a:lstStyle/>
          <a:p>
            <a:r>
              <a:rPr lang="en-US" dirty="0"/>
              <a:t>Medi-Cal MCPs and Long-Term Care</a:t>
            </a:r>
          </a:p>
        </p:txBody>
      </p:sp>
      <p:sp>
        <p:nvSpPr>
          <p:cNvPr id="3" name="Content Placeholder 2">
            <a:extLst>
              <a:ext uri="{FF2B5EF4-FFF2-40B4-BE49-F238E27FC236}">
                <a16:creationId xmlns:a16="http://schemas.microsoft.com/office/drawing/2014/main" id="{B519C045-FB3A-6888-3B9C-53A1884E8508}"/>
              </a:ext>
            </a:extLst>
          </p:cNvPr>
          <p:cNvSpPr>
            <a:spLocks noGrp="1"/>
          </p:cNvSpPr>
          <p:nvPr>
            <p:ph idx="1"/>
          </p:nvPr>
        </p:nvSpPr>
        <p:spPr>
          <a:xfrm>
            <a:off x="838200" y="1419225"/>
            <a:ext cx="10515600" cy="5029200"/>
          </a:xfrm>
        </p:spPr>
        <p:txBody>
          <a:bodyPr>
            <a:normAutofit lnSpcReduction="10000"/>
          </a:bodyPr>
          <a:lstStyle/>
          <a:p>
            <a:r>
              <a:rPr lang="en-US" sz="2400" kern="0" dirty="0">
                <a:ea typeface="Segoe UI" panose="020B0502040204020203" pitchFamily="34" charset="0"/>
              </a:rPr>
              <a:t>Under CalAIM, DHCS transitioned institutional Long-Term Care (LTC) benefits from Fee-For-Service to Medi-Cal Managed Care Plans. All MCPs are now responsible for the full LTC benefit at the following facility types and homes:</a:t>
            </a:r>
          </a:p>
          <a:p>
            <a:pPr lvl="1"/>
            <a:r>
              <a:rPr lang="en-US" sz="1800" kern="0" dirty="0">
                <a:ea typeface="Segoe UI" panose="020B0502040204020203" pitchFamily="34" charset="0"/>
              </a:rPr>
              <a:t>Skilled Nursing Facilities (SNF), both freestanding and hospital-based;</a:t>
            </a:r>
          </a:p>
          <a:p>
            <a:pPr lvl="1"/>
            <a:r>
              <a:rPr lang="en-US" sz="1800" kern="0" dirty="0">
                <a:ea typeface="Segoe UI" panose="020B0502040204020203" pitchFamily="34" charset="0"/>
              </a:rPr>
              <a:t>Intermediate Care Facility for Developmentally Disabled (ICF/DD) Home;</a:t>
            </a:r>
          </a:p>
          <a:p>
            <a:pPr lvl="1"/>
            <a:r>
              <a:rPr lang="en-US" sz="1800" kern="0" dirty="0">
                <a:ea typeface="Segoe UI" panose="020B0502040204020203" pitchFamily="34" charset="0"/>
              </a:rPr>
              <a:t>Intermediate Care Facility for the Developmentally Disabled –​ Habilitative (ICF/DD-H) Home;</a:t>
            </a:r>
          </a:p>
          <a:p>
            <a:pPr lvl="1"/>
            <a:r>
              <a:rPr lang="en-US" sz="1800" kern="0" dirty="0">
                <a:ea typeface="Segoe UI" panose="020B0502040204020203" pitchFamily="34" charset="0"/>
              </a:rPr>
              <a:t>Intermediate Care Facility for the Developmentally Disabled – Nursing (ICF/DD-N) Home;</a:t>
            </a:r>
          </a:p>
          <a:p>
            <a:pPr lvl="1"/>
            <a:r>
              <a:rPr lang="en-US" sz="1800" kern="0" dirty="0">
                <a:ea typeface="Segoe UI" panose="020B0502040204020203" pitchFamily="34" charset="0"/>
              </a:rPr>
              <a:t>Subacute Care Facility and; </a:t>
            </a:r>
          </a:p>
          <a:p>
            <a:pPr lvl="1"/>
            <a:r>
              <a:rPr lang="en-US" sz="1800" kern="0" dirty="0">
                <a:ea typeface="Segoe UI" panose="020B0502040204020203" pitchFamily="34" charset="0"/>
              </a:rPr>
              <a:t>Pediatric Subacute Care Facility.​</a:t>
            </a:r>
          </a:p>
          <a:p>
            <a:r>
              <a:rPr lang="en-US" sz="2400" kern="0" dirty="0">
                <a:effectLst/>
                <a:latin typeface="Segoe UI" panose="020B0502040204020203" pitchFamily="34" charset="0"/>
                <a:ea typeface="Segoe UI" panose="020B0502040204020203" pitchFamily="34" charset="0"/>
              </a:rPr>
              <a:t>DHCS also requires non-dual and dual LTC Members receiving LTC services (including those with a Share of Cost) to be enrolled in an MCP. </a:t>
            </a:r>
          </a:p>
        </p:txBody>
      </p:sp>
    </p:spTree>
    <p:extLst>
      <p:ext uri="{BB962C8B-B14F-4D97-AF65-F5344CB8AC3E}">
        <p14:creationId xmlns:p14="http://schemas.microsoft.com/office/powerpoint/2010/main" val="2483088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5ACE-41B9-0845-B093-E396D990C4F2}"/>
              </a:ext>
            </a:extLst>
          </p:cNvPr>
          <p:cNvSpPr>
            <a:spLocks noGrp="1"/>
          </p:cNvSpPr>
          <p:nvPr>
            <p:ph type="title"/>
          </p:nvPr>
        </p:nvSpPr>
        <p:spPr>
          <a:xfrm>
            <a:off x="838200" y="392112"/>
            <a:ext cx="10515600" cy="1325563"/>
          </a:xfrm>
        </p:spPr>
        <p:txBody>
          <a:bodyPr/>
          <a:lstStyle/>
          <a:p>
            <a:r>
              <a:rPr lang="en-US" dirty="0"/>
              <a:t>Medi-Medi Plans and Long-Term Care </a:t>
            </a:r>
          </a:p>
        </p:txBody>
      </p:sp>
      <p:sp>
        <p:nvSpPr>
          <p:cNvPr id="3" name="Content Placeholder 2">
            <a:extLst>
              <a:ext uri="{FF2B5EF4-FFF2-40B4-BE49-F238E27FC236}">
                <a16:creationId xmlns:a16="http://schemas.microsoft.com/office/drawing/2014/main" id="{B68C4969-D030-94AC-85DD-0146C412C090}"/>
              </a:ext>
            </a:extLst>
          </p:cNvPr>
          <p:cNvSpPr>
            <a:spLocks noGrp="1"/>
          </p:cNvSpPr>
          <p:nvPr>
            <p:ph idx="1"/>
          </p:nvPr>
        </p:nvSpPr>
        <p:spPr>
          <a:xfrm>
            <a:off x="849086" y="1945341"/>
            <a:ext cx="10515600" cy="4520547"/>
          </a:xfrm>
        </p:spPr>
        <p:txBody>
          <a:bodyPr>
            <a:normAutofit fontScale="77500" lnSpcReduction="20000"/>
          </a:bodyPr>
          <a:lstStyle/>
          <a:p>
            <a:r>
              <a:rPr lang="en-US" sz="2800" kern="0" dirty="0"/>
              <a:t>About 74 percent of SNF residents are dual eligible members. </a:t>
            </a:r>
            <a:endParaRPr lang="en-US" dirty="0"/>
          </a:p>
          <a:p>
            <a:r>
              <a:rPr lang="en-US" dirty="0"/>
              <a:t>Members with complex needs require comprehensive care management, particularly during transitions of care between a hospital and a SNF or during transitions back to their home and community. </a:t>
            </a:r>
          </a:p>
          <a:p>
            <a:r>
              <a:rPr lang="en-US" dirty="0"/>
              <a:t>Medi-Medi Plans offer robust care management for members in institutional settings and provide a broad array of services for Members in LTC homes/facilities, including services to residents who may be able to transition to a home or community-based setting.</a:t>
            </a:r>
          </a:p>
          <a:p>
            <a:r>
              <a:rPr lang="en-US" dirty="0"/>
              <a:t>Medi-Medi Plans offer more integrated systems of care and can better coordinate all services a Member in an LTC home/facility may need, such as Durable Medical Equipment (DME) and transportation to medical appointments.</a:t>
            </a:r>
          </a:p>
        </p:txBody>
      </p:sp>
    </p:spTree>
    <p:extLst>
      <p:ext uri="{BB962C8B-B14F-4D97-AF65-F5344CB8AC3E}">
        <p14:creationId xmlns:p14="http://schemas.microsoft.com/office/powerpoint/2010/main" val="874850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0E121-AF52-89AA-A0E5-0C3166288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6B0F38-31A0-7A1E-E07B-0DC026F3A6D8}"/>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4752474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E71C-A82B-CC7E-A797-D5EA3CFF4C66}"/>
              </a:ext>
            </a:extLst>
          </p:cNvPr>
          <p:cNvSpPr>
            <a:spLocks noGrp="1"/>
          </p:cNvSpPr>
          <p:nvPr>
            <p:ph type="ctrTitle"/>
          </p:nvPr>
        </p:nvSpPr>
        <p:spPr/>
        <p:txBody>
          <a:bodyPr/>
          <a:lstStyle/>
          <a:p>
            <a:r>
              <a:rPr lang="en-US"/>
              <a:t>Resources</a:t>
            </a:r>
          </a:p>
        </p:txBody>
      </p:sp>
    </p:spTree>
    <p:extLst>
      <p:ext uri="{BB962C8B-B14F-4D97-AF65-F5344CB8AC3E}">
        <p14:creationId xmlns:p14="http://schemas.microsoft.com/office/powerpoint/2010/main" val="414857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C0C4B-5E35-5BCB-7FD0-EB854DD11E48}"/>
              </a:ext>
            </a:extLst>
          </p:cNvPr>
          <p:cNvSpPr>
            <a:spLocks noGrp="1"/>
          </p:cNvSpPr>
          <p:nvPr>
            <p:ph type="title"/>
          </p:nvPr>
        </p:nvSpPr>
        <p:spPr>
          <a:xfrm>
            <a:off x="838200" y="190913"/>
            <a:ext cx="10515600" cy="1325563"/>
          </a:xfrm>
        </p:spPr>
        <p:txBody>
          <a:bodyPr/>
          <a:lstStyle/>
          <a:p>
            <a:r>
              <a:rPr lang="en-US"/>
              <a:t>Resources for Providers</a:t>
            </a:r>
          </a:p>
        </p:txBody>
      </p:sp>
      <p:sp>
        <p:nvSpPr>
          <p:cNvPr id="3" name="Content Placeholder 2">
            <a:extLst>
              <a:ext uri="{FF2B5EF4-FFF2-40B4-BE49-F238E27FC236}">
                <a16:creationId xmlns:a16="http://schemas.microsoft.com/office/drawing/2014/main" id="{B0A27C9A-140A-6FD3-4C99-B8B8D4D17588}"/>
              </a:ext>
            </a:extLst>
          </p:cNvPr>
          <p:cNvSpPr>
            <a:spLocks noGrp="1"/>
          </p:cNvSpPr>
          <p:nvPr>
            <p:ph idx="1"/>
          </p:nvPr>
        </p:nvSpPr>
        <p:spPr>
          <a:xfrm>
            <a:off x="849086" y="1326776"/>
            <a:ext cx="10515600" cy="5139112"/>
          </a:xfrm>
        </p:spPr>
        <p:txBody>
          <a:bodyPr>
            <a:normAutofit fontScale="92500" lnSpcReduction="10000"/>
          </a:bodyPr>
          <a:lstStyle/>
          <a:p>
            <a:r>
              <a:rPr lang="en-US" dirty="0"/>
              <a:t>To learn more about Medi-Medi Plans, providers can: </a:t>
            </a:r>
          </a:p>
          <a:p>
            <a:pPr lvl="1"/>
            <a:r>
              <a:rPr lang="en-US" dirty="0"/>
              <a:t>Visit the </a:t>
            </a:r>
            <a:r>
              <a:rPr lang="en-US" dirty="0">
                <a:hlinkClick r:id="rId2"/>
              </a:rPr>
              <a:t>DHCS Medi-Medi Plan Webpage </a:t>
            </a:r>
            <a:endParaRPr lang="en-US" dirty="0"/>
          </a:p>
          <a:p>
            <a:pPr lvl="1"/>
            <a:r>
              <a:rPr lang="en-US" dirty="0"/>
              <a:t>View the </a:t>
            </a:r>
            <a:r>
              <a:rPr lang="en-US" dirty="0">
                <a:hlinkClick r:id="rId3"/>
              </a:rPr>
              <a:t>Medi-Medi Plans: Information for Providers Fact Sheet</a:t>
            </a:r>
            <a:endParaRPr lang="en-US" dirty="0">
              <a:hlinkClick r:id="rId3">
                <a:extLst>
                  <a:ext uri="{A12FA001-AC4F-418D-AE19-62706E023703}">
                    <ahyp:hlinkClr xmlns:ahyp="http://schemas.microsoft.com/office/drawing/2018/hyperlinkcolor" val="tx"/>
                  </a:ext>
                </a:extLst>
              </a:hlinkClick>
            </a:endParaRPr>
          </a:p>
          <a:p>
            <a:r>
              <a:rPr lang="en-US" sz="2800" dirty="0"/>
              <a:t>Crossover Billing</a:t>
            </a:r>
            <a:endParaRPr lang="en-US" dirty="0"/>
          </a:p>
          <a:p>
            <a:pPr lvl="1">
              <a:lnSpc>
                <a:spcPct val="100000"/>
              </a:lnSpc>
              <a:spcBef>
                <a:spcPts val="0"/>
              </a:spcBef>
              <a:spcAft>
                <a:spcPts val="1200"/>
              </a:spcAft>
            </a:pPr>
            <a:r>
              <a:rPr lang="en-US" dirty="0"/>
              <a:t>Many Medicare providers may have questions about how to bill for dual eligible beneficiaries enrolled in Medi-Cal managed care. DHCS prepared a </a:t>
            </a:r>
            <a:r>
              <a:rPr lang="en-US" dirty="0">
                <a:hlinkClick r:id="rId3"/>
              </a:rPr>
              <a:t>Crossover Billing Toolkit</a:t>
            </a:r>
            <a:r>
              <a:rPr lang="en-US" dirty="0"/>
              <a:t> to address these questions. </a:t>
            </a:r>
          </a:p>
          <a:p>
            <a:pPr>
              <a:lnSpc>
                <a:spcPct val="100000"/>
              </a:lnSpc>
              <a:spcBef>
                <a:spcPts val="0"/>
              </a:spcBef>
              <a:spcAft>
                <a:spcPts val="1200"/>
              </a:spcAft>
            </a:pPr>
            <a:r>
              <a:rPr lang="en-US" dirty="0"/>
              <a:t>Balance Billing</a:t>
            </a:r>
          </a:p>
          <a:p>
            <a:pPr lvl="1">
              <a:lnSpc>
                <a:spcPct val="100000"/>
              </a:lnSpc>
              <a:spcBef>
                <a:spcPts val="0"/>
              </a:spcBef>
              <a:spcAft>
                <a:spcPts val="1200"/>
              </a:spcAft>
            </a:pPr>
            <a:r>
              <a:rPr lang="en-US" dirty="0"/>
              <a:t>Medicare providers cannot bill dual eligible beneficiaries for Medicare Part A and B cost sharing. This is known as balance billing, or “improper billing,” and is illegal under both federal and state law. Dual eligible beneficiaries may still have a small copay for prescription drugs. Additional information is available on the </a:t>
            </a:r>
            <a:r>
              <a:rPr lang="en-US" dirty="0">
                <a:hlinkClick r:id="rId4"/>
              </a:rPr>
              <a:t>DHCS website</a:t>
            </a:r>
            <a:r>
              <a:rPr lang="en-US" dirty="0"/>
              <a:t>. </a:t>
            </a:r>
          </a:p>
        </p:txBody>
      </p:sp>
    </p:spTree>
    <p:extLst>
      <p:ext uri="{BB962C8B-B14F-4D97-AF65-F5344CB8AC3E}">
        <p14:creationId xmlns:p14="http://schemas.microsoft.com/office/powerpoint/2010/main" val="3823479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E976-602C-ED88-DB6D-329CB4B66F2D}"/>
              </a:ext>
            </a:extLst>
          </p:cNvPr>
          <p:cNvSpPr>
            <a:spLocks noGrp="1"/>
          </p:cNvSpPr>
          <p:nvPr>
            <p:ph type="title"/>
          </p:nvPr>
        </p:nvSpPr>
        <p:spPr>
          <a:xfrm>
            <a:off x="838200" y="219448"/>
            <a:ext cx="10515600" cy="1325563"/>
          </a:xfrm>
        </p:spPr>
        <p:txBody>
          <a:bodyPr/>
          <a:lstStyle/>
          <a:p>
            <a:r>
              <a:rPr lang="en-US"/>
              <a:t>Resources for Beneficiaries</a:t>
            </a:r>
          </a:p>
        </p:txBody>
      </p:sp>
      <p:sp>
        <p:nvSpPr>
          <p:cNvPr id="3" name="Content Placeholder 2">
            <a:extLst>
              <a:ext uri="{FF2B5EF4-FFF2-40B4-BE49-F238E27FC236}">
                <a16:creationId xmlns:a16="http://schemas.microsoft.com/office/drawing/2014/main" id="{6E58FABF-6278-3614-C1EB-AAE5089DFBB4}"/>
              </a:ext>
            </a:extLst>
          </p:cNvPr>
          <p:cNvSpPr>
            <a:spLocks noGrp="1"/>
          </p:cNvSpPr>
          <p:nvPr>
            <p:ph idx="1"/>
          </p:nvPr>
        </p:nvSpPr>
        <p:spPr>
          <a:xfrm>
            <a:off x="849086" y="1545011"/>
            <a:ext cx="10515600" cy="4920877"/>
          </a:xfrm>
        </p:spPr>
        <p:txBody>
          <a:bodyPr>
            <a:normAutofit fontScale="85000" lnSpcReduction="20000"/>
          </a:bodyPr>
          <a:lstStyle/>
          <a:p>
            <a:r>
              <a:rPr lang="en-US"/>
              <a:t>Dual eligible beneficiaries can learn more about Medi-Medi Plans by viewing the </a:t>
            </a:r>
            <a:r>
              <a:rPr lang="en-US">
                <a:hlinkClick r:id="rId2"/>
              </a:rPr>
              <a:t>Medi-Medi Plan Fact Sheet </a:t>
            </a:r>
            <a:r>
              <a:rPr lang="en-US"/>
              <a:t>on the </a:t>
            </a:r>
            <a:r>
              <a:rPr lang="en-US">
                <a:hlinkClick r:id="rId3"/>
              </a:rPr>
              <a:t>DHCS Medi-Medi Plan Webpage</a:t>
            </a:r>
            <a:r>
              <a:rPr lang="en-US"/>
              <a:t>. </a:t>
            </a:r>
          </a:p>
          <a:p>
            <a:pPr lvl="1"/>
            <a:r>
              <a:rPr lang="en-US"/>
              <a:t>The fact sheet is available in English, Spanish, Hmong, Vietnamese, Traditional Chinese/Cantonese, Russian, Khmer/Cambodian, Arabic, Farsi, American Sign Language, and Mexican Sign Language.</a:t>
            </a:r>
          </a:p>
          <a:p>
            <a:r>
              <a:rPr lang="en-US"/>
              <a:t>To change Medicare plans, a beneficiary can contact the health plan of their choice directly or call 1-800-Medicare. </a:t>
            </a:r>
          </a:p>
          <a:p>
            <a:r>
              <a:rPr lang="en-US"/>
              <a:t>For support, beneficiaries can contact: </a:t>
            </a:r>
          </a:p>
          <a:p>
            <a:pPr lvl="1"/>
            <a:r>
              <a:rPr lang="en-US"/>
              <a:t>Health Insurance Counseling and Advocacy Program (HICAP) for free counseling on health care options: 1-800-434-0222</a:t>
            </a:r>
          </a:p>
          <a:p>
            <a:pPr lvl="1"/>
            <a:r>
              <a:rPr lang="en-US"/>
              <a:t>Medicare Medi-Cal Ombudsman Program for help resolving issues with providers or health plans: 1-855-501-3077</a:t>
            </a:r>
          </a:p>
        </p:txBody>
      </p:sp>
    </p:spTree>
    <p:extLst>
      <p:ext uri="{BB962C8B-B14F-4D97-AF65-F5344CB8AC3E}">
        <p14:creationId xmlns:p14="http://schemas.microsoft.com/office/powerpoint/2010/main" val="4215136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D6A-0FC7-7EEF-926C-AC62B512EDCB}"/>
              </a:ext>
            </a:extLst>
          </p:cNvPr>
          <p:cNvSpPr>
            <a:spLocks noGrp="1"/>
          </p:cNvSpPr>
          <p:nvPr>
            <p:ph type="title"/>
          </p:nvPr>
        </p:nvSpPr>
        <p:spPr>
          <a:xfrm>
            <a:off x="838200" y="256538"/>
            <a:ext cx="10515600" cy="1325563"/>
          </a:xfrm>
        </p:spPr>
        <p:txBody>
          <a:bodyPr/>
          <a:lstStyle/>
          <a:p>
            <a:r>
              <a:rPr lang="en-US"/>
              <a:t>Additional Resources</a:t>
            </a:r>
          </a:p>
        </p:txBody>
      </p:sp>
      <p:sp>
        <p:nvSpPr>
          <p:cNvPr id="3" name="Content Placeholder 2">
            <a:extLst>
              <a:ext uri="{FF2B5EF4-FFF2-40B4-BE49-F238E27FC236}">
                <a16:creationId xmlns:a16="http://schemas.microsoft.com/office/drawing/2014/main" id="{BEC50B40-2D78-5E1F-BEE0-198D534EC810}"/>
              </a:ext>
            </a:extLst>
          </p:cNvPr>
          <p:cNvSpPr>
            <a:spLocks noGrp="1"/>
          </p:cNvSpPr>
          <p:nvPr>
            <p:ph idx="1"/>
          </p:nvPr>
        </p:nvSpPr>
        <p:spPr>
          <a:xfrm>
            <a:off x="838200" y="1582101"/>
            <a:ext cx="10515600" cy="4946715"/>
          </a:xfrm>
        </p:spPr>
        <p:txBody>
          <a:bodyPr>
            <a:normAutofit/>
          </a:bodyPr>
          <a:lstStyle/>
          <a:p>
            <a:r>
              <a:rPr lang="en-US"/>
              <a:t>For more information about coordinated care for dual eligibles, visit the </a:t>
            </a:r>
            <a:r>
              <a:rPr lang="en-US">
                <a:hlinkClick r:id="rId2"/>
              </a:rPr>
              <a:t>DHCS Integrated Care for Dual Eligible Beneficiaries Website</a:t>
            </a:r>
            <a:r>
              <a:rPr lang="en-US"/>
              <a:t>.</a:t>
            </a:r>
          </a:p>
          <a:p>
            <a:r>
              <a:rPr lang="en-US"/>
              <a:t>To learn more about D-SNPs, visit the </a:t>
            </a:r>
            <a:r>
              <a:rPr lang="en-US">
                <a:hlinkClick r:id="rId3"/>
              </a:rPr>
              <a:t>DHCS D-SNPs in California Website</a:t>
            </a:r>
            <a:r>
              <a:rPr lang="en-US"/>
              <a:t>. </a:t>
            </a:r>
          </a:p>
          <a:p>
            <a:r>
              <a:rPr lang="en-US" sz="2800">
                <a:latin typeface="Segoe UI"/>
                <a:cs typeface="Segoe UI"/>
              </a:rPr>
              <a:t>Join the next </a:t>
            </a:r>
            <a:r>
              <a:rPr lang="en-US" sz="2800">
                <a:latin typeface="Segoe UI"/>
                <a:cs typeface="Segoe UI"/>
                <a:hlinkClick r:id="rId4"/>
              </a:rPr>
              <a:t>MLTSS and Duals Integration Stakeholder Workgroup</a:t>
            </a:r>
            <a:r>
              <a:rPr lang="en-US" sz="2800">
                <a:latin typeface="Segoe UI"/>
                <a:cs typeface="Segoe UI"/>
              </a:rPr>
              <a:t>: </a:t>
            </a:r>
            <a:r>
              <a:rPr lang="en-US" sz="2800" b="1">
                <a:latin typeface="Segoe UI"/>
                <a:cs typeface="Segoe UI"/>
              </a:rPr>
              <a:t>Thursday, May 30 at 10:00 a.m.</a:t>
            </a:r>
            <a:endParaRPr lang="en-US"/>
          </a:p>
          <a:p>
            <a:r>
              <a:rPr lang="en-US"/>
              <a:t>If you have any questions, contact us at </a:t>
            </a:r>
            <a:r>
              <a:rPr lang="en-US">
                <a:hlinkClick r:id="rId5"/>
              </a:rPr>
              <a:t>info@calduals.org</a:t>
            </a:r>
            <a:r>
              <a:rPr lang="en-US"/>
              <a:t>. </a:t>
            </a:r>
          </a:p>
        </p:txBody>
      </p:sp>
    </p:spTree>
    <p:extLst>
      <p:ext uri="{BB962C8B-B14F-4D97-AF65-F5344CB8AC3E}">
        <p14:creationId xmlns:p14="http://schemas.microsoft.com/office/powerpoint/2010/main" val="1319181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295CE-E61A-2014-1B9F-983F1556A0BD}"/>
              </a:ext>
            </a:extLst>
          </p:cNvPr>
          <p:cNvSpPr>
            <a:spLocks noGrp="1"/>
          </p:cNvSpPr>
          <p:nvPr>
            <p:ph type="title"/>
          </p:nvPr>
        </p:nvSpPr>
        <p:spPr/>
        <p:txBody>
          <a:bodyPr/>
          <a:lstStyle/>
          <a:p>
            <a:r>
              <a:rPr lang="en-US"/>
              <a:t>Questions and Discussion</a:t>
            </a:r>
          </a:p>
        </p:txBody>
      </p:sp>
    </p:spTree>
    <p:extLst>
      <p:ext uri="{BB962C8B-B14F-4D97-AF65-F5344CB8AC3E}">
        <p14:creationId xmlns:p14="http://schemas.microsoft.com/office/powerpoint/2010/main" val="530598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602421" y="2176847"/>
            <a:ext cx="6858000" cy="2123658"/>
          </a:xfrm>
        </p:spPr>
        <p:txBody>
          <a:bodyPr vert="horz" lIns="91440" tIns="45720" rIns="91440" bIns="45720" rtlCol="0" anchor="t">
            <a:noAutofit/>
          </a:bodyPr>
          <a:lstStyle/>
          <a:p>
            <a:r>
              <a:rPr lang="en-US" altLang="en-US" sz="4000" b="1" dirty="0">
                <a:solidFill>
                  <a:srgbClr val="067299"/>
                </a:solidFill>
                <a:latin typeface="Arial"/>
                <a:cs typeface="Arial"/>
              </a:rPr>
              <a:t>Agenda Item 3: </a:t>
            </a:r>
          </a:p>
          <a:p>
            <a:r>
              <a:rPr lang="en-US" altLang="en-US" sz="4000" b="1" dirty="0">
                <a:solidFill>
                  <a:srgbClr val="067299"/>
                </a:solidFill>
                <a:latin typeface="Arial"/>
                <a:cs typeface="Arial"/>
              </a:rPr>
              <a:t>Presentation &amp; Discussion: Commission Attendance</a:t>
            </a:r>
            <a:br>
              <a:rPr lang="en-US" altLang="en-US" sz="3200" b="1" dirty="0">
                <a:solidFill>
                  <a:srgbClr val="067299"/>
                </a:solidFill>
                <a:latin typeface="Arial" panose="020B0604020202020204" pitchFamily="34" charset="0"/>
                <a:cs typeface="Arial" panose="020B0604020202020204" pitchFamily="34" charset="0"/>
              </a:rPr>
            </a:br>
            <a:endParaRPr lang="en-US" sz="4000" b="1" dirty="0">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82978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819400" y="2024447"/>
            <a:ext cx="6858000" cy="2123658"/>
          </a:xfrm>
        </p:spPr>
        <p:txBody>
          <a:bodyPr vert="horz" lIns="91440" tIns="45720" rIns="91440" bIns="45720" rtlCol="0" anchor="t">
            <a:noAutofit/>
          </a:bodyPr>
          <a:lstStyle/>
          <a:p>
            <a:r>
              <a:rPr lang="en-US" altLang="en-US" sz="4000" b="1" dirty="0">
                <a:solidFill>
                  <a:srgbClr val="067299"/>
                </a:solidFill>
                <a:latin typeface="Arial"/>
                <a:cs typeface="Arial"/>
              </a:rPr>
              <a:t>Agenda Item 7: </a:t>
            </a:r>
          </a:p>
          <a:p>
            <a:r>
              <a:rPr lang="en-US" altLang="en-US" sz="4000" b="1" dirty="0">
                <a:solidFill>
                  <a:srgbClr val="067299"/>
                </a:solidFill>
                <a:latin typeface="Arial"/>
                <a:cs typeface="Arial"/>
              </a:rPr>
              <a:t>Public Comment</a:t>
            </a:r>
          </a:p>
          <a:p>
            <a:br>
              <a:rPr lang="en-US" altLang="en-US" sz="3200" b="1" dirty="0">
                <a:solidFill>
                  <a:srgbClr val="067299"/>
                </a:solidFill>
                <a:latin typeface="Arial" panose="020B0604020202020204" pitchFamily="34" charset="0"/>
                <a:cs typeface="Arial" panose="020B0604020202020204" pitchFamily="34" charset="0"/>
              </a:rPr>
            </a:br>
            <a:endParaRPr lang="en-US" sz="4000" b="1" dirty="0">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2336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819400" y="2024447"/>
            <a:ext cx="6858000" cy="2123658"/>
          </a:xfrm>
        </p:spPr>
        <p:txBody>
          <a:bodyPr vert="horz" lIns="91440" tIns="45720" rIns="91440" bIns="45720" rtlCol="0" anchor="t">
            <a:noAutofit/>
          </a:bodyPr>
          <a:lstStyle/>
          <a:p>
            <a:r>
              <a:rPr lang="en-US" altLang="en-US" sz="4000" b="1" dirty="0">
                <a:solidFill>
                  <a:srgbClr val="067299"/>
                </a:solidFill>
                <a:latin typeface="Arial"/>
                <a:cs typeface="Arial"/>
              </a:rPr>
              <a:t>Agenda </a:t>
            </a:r>
            <a:r>
              <a:rPr lang="en-US" altLang="en-US" sz="4000" b="1">
                <a:solidFill>
                  <a:srgbClr val="067299"/>
                </a:solidFill>
                <a:latin typeface="Arial"/>
                <a:cs typeface="Arial"/>
              </a:rPr>
              <a:t>Item 8: </a:t>
            </a:r>
            <a:endParaRPr lang="en-US" altLang="en-US" sz="4000" b="1" dirty="0">
              <a:solidFill>
                <a:srgbClr val="067299"/>
              </a:solidFill>
              <a:latin typeface="Arial"/>
              <a:cs typeface="Arial"/>
            </a:endParaRPr>
          </a:p>
          <a:p>
            <a:r>
              <a:rPr lang="en-US" altLang="en-US" sz="4000" b="1" dirty="0">
                <a:solidFill>
                  <a:srgbClr val="067299"/>
                </a:solidFill>
                <a:latin typeface="Arial"/>
                <a:cs typeface="Arial"/>
              </a:rPr>
              <a:t>Closing Comments &amp; Adjournment</a:t>
            </a:r>
          </a:p>
          <a:p>
            <a:br>
              <a:rPr lang="en-US" altLang="en-US" sz="3200" b="1" dirty="0">
                <a:solidFill>
                  <a:srgbClr val="067299"/>
                </a:solidFill>
                <a:latin typeface="Arial" panose="020B0604020202020204" pitchFamily="34" charset="0"/>
                <a:cs typeface="Arial" panose="020B0604020202020204" pitchFamily="34" charset="0"/>
              </a:rPr>
            </a:br>
            <a:endParaRPr lang="en-US" sz="4000" b="1" dirty="0">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55092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819400" y="2024447"/>
            <a:ext cx="6858000" cy="2123658"/>
          </a:xfrm>
        </p:spPr>
        <p:txBody>
          <a:bodyPr vert="horz" lIns="91440" tIns="45720" rIns="91440" bIns="45720" rtlCol="0" anchor="t">
            <a:noAutofit/>
          </a:bodyPr>
          <a:lstStyle/>
          <a:p>
            <a:r>
              <a:rPr lang="en-US" altLang="en-US" sz="4000" b="1">
                <a:solidFill>
                  <a:srgbClr val="067299"/>
                </a:solidFill>
                <a:latin typeface="Arial"/>
                <a:cs typeface="Arial"/>
              </a:rPr>
              <a:t>Appendix</a:t>
            </a:r>
            <a:endParaRPr lang="en-US"/>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817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046985" y="1754390"/>
            <a:ext cx="7629769" cy="2123658"/>
          </a:xfrm>
        </p:spPr>
        <p:txBody>
          <a:bodyPr vert="horz" lIns="91440" tIns="45720" rIns="91440" bIns="45720" rtlCol="0" anchor="t">
            <a:noAutofit/>
          </a:bodyPr>
          <a:lstStyle/>
          <a:p>
            <a:r>
              <a:rPr lang="en-US" altLang="en-US" sz="4000" b="1">
                <a:solidFill>
                  <a:srgbClr val="067299"/>
                </a:solidFill>
                <a:latin typeface="Arial"/>
                <a:cs typeface="Arial"/>
              </a:rPr>
              <a:t>California Department of Health Services (DHCS) Continuous Coverage Unwinding Dashboard</a:t>
            </a:r>
            <a:br>
              <a:rPr lang="en-US" altLang="en-US" sz="4000" b="1">
                <a:solidFill>
                  <a:srgbClr val="067299"/>
                </a:solidFill>
                <a:latin typeface="Arial"/>
                <a:cs typeface="Arial"/>
              </a:rPr>
            </a:br>
            <a:r>
              <a:rPr lang="en-US" altLang="en-US" sz="4000" b="1">
                <a:solidFill>
                  <a:srgbClr val="067299"/>
                </a:solidFill>
                <a:latin typeface="Arial"/>
                <a:cs typeface="Arial"/>
              </a:rPr>
              <a:t> Statewide Data</a:t>
            </a:r>
          </a:p>
          <a:p>
            <a:endParaRPr lang="en-US" altLang="en-US" sz="1050" b="1">
              <a:solidFill>
                <a:srgbClr val="067299"/>
              </a:solidFill>
              <a:latin typeface="Arial"/>
              <a:cs typeface="Arial"/>
            </a:endParaRPr>
          </a:p>
          <a:p>
            <a:endParaRPr lang="en-US" b="1">
              <a:solidFill>
                <a:srgbClr val="067299"/>
              </a:solidFill>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607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1085931" y="421633"/>
            <a:ext cx="9890979" cy="2123658"/>
          </a:xfrm>
        </p:spPr>
        <p:txBody>
          <a:bodyPr vert="horz" lIns="91440" tIns="45720" rIns="91440" bIns="45720" rtlCol="0" anchor="t">
            <a:noAutofit/>
          </a:bodyPr>
          <a:lstStyle/>
          <a:p>
            <a:r>
              <a:rPr lang="en-US" altLang="en-US" sz="4000" b="1">
                <a:solidFill>
                  <a:srgbClr val="067299"/>
                </a:solidFill>
                <a:latin typeface="Arial"/>
                <a:cs typeface="Arial"/>
              </a:rPr>
              <a:t>Medi-Cal Transition – Policy Guide</a:t>
            </a:r>
            <a:endParaRPr lang="en-US" b="1">
              <a:solidFill>
                <a:srgbClr val="067299"/>
              </a:solidFill>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1D848086-E16A-21F8-C054-A56161C8666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latin typeface="Times New Roman" panose="02020603050405020304" pitchFamily="18" charset="0"/>
                <a:ea typeface="Times New Roman" panose="02020603050405020304" pitchFamily="18" charset="0"/>
              </a:rPr>
              <a:t>The attached 2024 Medi-Cal Managed Care Plan (MCP) Transition Policy Guide has been updated with the new Continuity of Care Data Sharing Policy and updates to sections previously released. Please use the attachment while we post the updated Policy Guide to the </a:t>
            </a:r>
            <a:r>
              <a:rPr lang="en-US" sz="1800" u="sng">
                <a:solidFill>
                  <a:srgbClr val="0563C1"/>
                </a:solidFill>
                <a:latin typeface="Times New Roman" panose="02020603050405020304" pitchFamily="18" charset="0"/>
                <a:ea typeface="Times New Roman" panose="02020603050405020304" pitchFamily="18" charset="0"/>
                <a:hlinkClick r:id="rId2"/>
              </a:rPr>
              <a:t>DHCS website</a:t>
            </a:r>
            <a:r>
              <a:rPr lang="en-US" sz="1800">
                <a:latin typeface="Times New Roman" panose="02020603050405020304" pitchFamily="18" charset="0"/>
                <a:ea typeface="Times New Roman" panose="02020603050405020304" pitchFamily="18" charset="0"/>
              </a:rPr>
              <a:t>. </a:t>
            </a:r>
          </a:p>
          <a:p>
            <a:pPr algn="l"/>
            <a:r>
              <a:rPr lang="en-US" sz="1800">
                <a:latin typeface="Times New Roman" panose="02020603050405020304" pitchFamily="18" charset="0"/>
                <a:ea typeface="Times New Roman" panose="02020603050405020304" pitchFamily="18" charset="0"/>
              </a:rPr>
              <a:t>The Policy Guide includes DHCS policy and Medi-Cal MCP requirements related to member transitions among MCPs that take effect on January 1, 2024. Updates from previous versions are reflected with highlights and </a:t>
            </a:r>
            <a:r>
              <a:rPr lang="en-US" sz="1800" b="1">
                <a:latin typeface="Times New Roman" panose="02020603050405020304" pitchFamily="18" charset="0"/>
                <a:ea typeface="Times New Roman" panose="02020603050405020304" pitchFamily="18" charset="0"/>
              </a:rPr>
              <a:t>strikethroughs</a:t>
            </a:r>
            <a:r>
              <a:rPr lang="en-US" sz="1800">
                <a:latin typeface="Times New Roman" panose="02020603050405020304" pitchFamily="18" charset="0"/>
                <a:ea typeface="Times New Roman" panose="02020603050405020304" pitchFamily="18" charset="0"/>
              </a:rPr>
              <a:t> to facilitate MCP and stakeholder tracking of the changes. The Policy Guide will be updated throughout calendar year 2023 to keep MCPs informed of new and developing guidance. </a:t>
            </a:r>
          </a:p>
          <a:p>
            <a:endParaRPr lang="en-US"/>
          </a:p>
        </p:txBody>
      </p:sp>
      <p:graphicFrame>
        <p:nvGraphicFramePr>
          <p:cNvPr id="8" name="Object 7">
            <a:extLst>
              <a:ext uri="{FF2B5EF4-FFF2-40B4-BE49-F238E27FC236}">
                <a16:creationId xmlns:a16="http://schemas.microsoft.com/office/drawing/2014/main" id="{0B24FFD8-9211-6D2B-62AC-648F31040F5D}"/>
              </a:ext>
            </a:extLst>
          </p:cNvPr>
          <p:cNvGraphicFramePr>
            <a:graphicFrameLocks noChangeAspect="1"/>
          </p:cNvGraphicFramePr>
          <p:nvPr>
            <p:extLst>
              <p:ext uri="{D42A27DB-BD31-4B8C-83A1-F6EECF244321}">
                <p14:modId xmlns:p14="http://schemas.microsoft.com/office/powerpoint/2010/main" val="2551713641"/>
              </p:ext>
            </p:extLst>
          </p:nvPr>
        </p:nvGraphicFramePr>
        <p:xfrm>
          <a:off x="2691433" y="4544110"/>
          <a:ext cx="6679973" cy="1173562"/>
        </p:xfrm>
        <a:graphic>
          <a:graphicData uri="http://schemas.openxmlformats.org/presentationml/2006/ole">
            <mc:AlternateContent xmlns:mc="http://schemas.openxmlformats.org/markup-compatibility/2006">
              <mc:Choice xmlns:v="urn:schemas-microsoft-com:vml" Requires="v">
                <p:oleObj name="Packager Shell Object" showAsIcon="1" r:id="rId3" imgW="2728800" imgH="478800" progId="Package">
                  <p:embed/>
                </p:oleObj>
              </mc:Choice>
              <mc:Fallback>
                <p:oleObj name="Packager Shell Object" showAsIcon="1" r:id="rId3" imgW="2728800" imgH="478800" progId="Package">
                  <p:embed/>
                  <p:pic>
                    <p:nvPicPr>
                      <p:cNvPr id="8" name="Object 7">
                        <a:extLst>
                          <a:ext uri="{FF2B5EF4-FFF2-40B4-BE49-F238E27FC236}">
                            <a16:creationId xmlns:a16="http://schemas.microsoft.com/office/drawing/2014/main" id="{0B24FFD8-9211-6D2B-62AC-648F31040F5D}"/>
                          </a:ext>
                        </a:extLst>
                      </p:cNvPr>
                      <p:cNvPicPr/>
                      <p:nvPr/>
                    </p:nvPicPr>
                    <p:blipFill>
                      <a:blip r:embed="rId4"/>
                      <a:stretch>
                        <a:fillRect/>
                      </a:stretch>
                    </p:blipFill>
                    <p:spPr>
                      <a:xfrm>
                        <a:off x="2691433" y="4544110"/>
                        <a:ext cx="6679973" cy="1173562"/>
                      </a:xfrm>
                      <a:prstGeom prst="rect">
                        <a:avLst/>
                      </a:prstGeom>
                    </p:spPr>
                  </p:pic>
                </p:oleObj>
              </mc:Fallback>
            </mc:AlternateContent>
          </a:graphicData>
        </a:graphic>
      </p:graphicFrame>
    </p:spTree>
    <p:extLst>
      <p:ext uri="{BB962C8B-B14F-4D97-AF65-F5344CB8AC3E}">
        <p14:creationId xmlns:p14="http://schemas.microsoft.com/office/powerpoint/2010/main" val="3857339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1085931" y="421633"/>
            <a:ext cx="9890979" cy="2123658"/>
          </a:xfrm>
        </p:spPr>
        <p:txBody>
          <a:bodyPr vert="horz" lIns="91440" tIns="45720" rIns="91440" bIns="45720" rtlCol="0" anchor="t">
            <a:noAutofit/>
          </a:bodyPr>
          <a:lstStyle/>
          <a:p>
            <a:r>
              <a:rPr lang="en-US" altLang="en-US" sz="4000" b="1">
                <a:solidFill>
                  <a:srgbClr val="067299"/>
                </a:solidFill>
                <a:latin typeface="Arial"/>
                <a:cs typeface="Arial"/>
              </a:rPr>
              <a:t>Key Updates to Policy Guide</a:t>
            </a:r>
            <a:endParaRPr lang="en-US" b="1">
              <a:solidFill>
                <a:srgbClr val="067299"/>
              </a:solidFill>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5D22CF74-D58F-AA0B-3709-BB637B3764D6}"/>
              </a:ext>
            </a:extLst>
          </p:cNvPr>
          <p:cNvSpPr txBox="1">
            <a:spLocks/>
          </p:cNvSpPr>
          <p:nvPr/>
        </p:nvSpPr>
        <p:spPr>
          <a:xfrm>
            <a:off x="227954" y="1483462"/>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r>
              <a:rPr lang="en-US" sz="1800" u="sng">
                <a:latin typeface="Times New Roman" panose="02020603050405020304" pitchFamily="18" charset="0"/>
                <a:ea typeface="Times New Roman" panose="02020603050405020304" pitchFamily="18" charset="0"/>
              </a:rPr>
              <a:t>Member Enrollment and Noticing</a:t>
            </a:r>
            <a:r>
              <a:rPr lang="en-US" sz="1800">
                <a:latin typeface="Times New Roman" panose="02020603050405020304" pitchFamily="18" charset="0"/>
                <a:ea typeface="Times New Roman" panose="02020603050405020304" pitchFamily="18" charset="0"/>
              </a:rPr>
              <a:t> – Changes to noticing required for members enrolled in a Kaiser subcontract transitioning to Kaiser prime membership</a:t>
            </a:r>
          </a:p>
          <a:p>
            <a:endParaRPr lang="en-US"/>
          </a:p>
        </p:txBody>
      </p:sp>
      <p:sp>
        <p:nvSpPr>
          <p:cNvPr id="10" name="Content Placeholder 2">
            <a:extLst>
              <a:ext uri="{FF2B5EF4-FFF2-40B4-BE49-F238E27FC236}">
                <a16:creationId xmlns:a16="http://schemas.microsoft.com/office/drawing/2014/main" id="{ABA09A05-EE9D-437B-76FF-1DAD298A9D79}"/>
              </a:ext>
            </a:extLst>
          </p:cNvPr>
          <p:cNvSpPr txBox="1">
            <a:spLocks/>
          </p:cNvSpPr>
          <p:nvPr/>
        </p:nvSpPr>
        <p:spPr>
          <a:xfrm>
            <a:off x="686446" y="2201848"/>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buSzPts val="1000"/>
              <a:buFont typeface="Symbol" panose="05050102010706020507" pitchFamily="18" charset="2"/>
              <a:buChar char=""/>
              <a:tabLst>
                <a:tab pos="457200" algn="l"/>
              </a:tabLst>
            </a:pPr>
            <a:r>
              <a:rPr lang="en-US" sz="1800" u="sng">
                <a:latin typeface="Times New Roman" panose="02020603050405020304" pitchFamily="18" charset="0"/>
                <a:ea typeface="Times New Roman" panose="02020603050405020304" pitchFamily="18" charset="0"/>
              </a:rPr>
              <a:t>Continuity of Care </a:t>
            </a:r>
            <a:r>
              <a:rPr lang="en-US" sz="1800">
                <a:latin typeface="Times New Roman" panose="02020603050405020304" pitchFamily="18" charset="0"/>
                <a:ea typeface="Times New Roman" panose="02020603050405020304" pitchFamily="18" charset="0"/>
              </a:rPr>
              <a:t>– Changes include: </a:t>
            </a:r>
          </a:p>
          <a:p>
            <a:pPr marL="742950" lvl="1" indent="-285750" algn="l">
              <a:spcBef>
                <a:spcPts val="0"/>
              </a:spcBef>
              <a:buSzPts val="1000"/>
              <a:buFont typeface="Courier New" panose="02070309020205020404" pitchFamily="49" charset="0"/>
              <a:buChar char="o"/>
              <a:tabLst>
                <a:tab pos="914400" algn="l"/>
              </a:tabLst>
            </a:pPr>
            <a:r>
              <a:rPr lang="en-US" sz="1800">
                <a:latin typeface="Times New Roman" panose="02020603050405020304" pitchFamily="18" charset="0"/>
                <a:ea typeface="Times New Roman" panose="02020603050405020304" pitchFamily="18" charset="0"/>
                <a:cs typeface="Times New Roman" panose="02020603050405020304" pitchFamily="18" charset="0"/>
              </a:rPr>
              <a:t>Extension of some Continuity of Care protections to 6 months </a:t>
            </a:r>
          </a:p>
          <a:p>
            <a:pPr marL="742950" lvl="1" indent="-285750" algn="l">
              <a:spcBef>
                <a:spcPts val="0"/>
              </a:spcBef>
              <a:buSzPts val="1000"/>
              <a:buFont typeface="Courier New" panose="02070309020205020404" pitchFamily="49" charset="0"/>
              <a:buChar char="o"/>
              <a:tabLst>
                <a:tab pos="914400" algn="l"/>
              </a:tabLst>
            </a:pPr>
            <a:r>
              <a:rPr lang="en-US" sz="1800">
                <a:latin typeface="Times New Roman" panose="02020603050405020304" pitchFamily="18" charset="0"/>
                <a:ea typeface="Times New Roman" panose="02020603050405020304" pitchFamily="18" charset="0"/>
                <a:cs typeface="Times New Roman" panose="02020603050405020304" pitchFamily="18" charset="0"/>
              </a:rPr>
              <a:t>Clarification of Special Population members with authorizations to receive Enhanced Care Management services and Community Supports </a:t>
            </a:r>
          </a:p>
          <a:p>
            <a:pPr marL="742950" lvl="1" indent="-285750" algn="l">
              <a:spcBef>
                <a:spcPts val="0"/>
              </a:spcBef>
              <a:buSzPts val="1000"/>
              <a:buFont typeface="Courier New" panose="02070309020205020404" pitchFamily="49" charset="0"/>
              <a:buChar char="o"/>
              <a:tabLst>
                <a:tab pos="914400" algn="l"/>
              </a:tabLst>
            </a:pPr>
            <a:r>
              <a:rPr lang="en-US" sz="1800">
                <a:latin typeface="Times New Roman" panose="02020603050405020304" pitchFamily="18" charset="0"/>
                <a:ea typeface="Times New Roman" panose="02020603050405020304" pitchFamily="18" charset="0"/>
                <a:cs typeface="Times New Roman" panose="02020603050405020304" pitchFamily="18" charset="0"/>
              </a:rPr>
              <a:t>Addition of members who are residing in Intermediate Care Facilities for individuals with Developmental Disabilities (ICF/DD) to Special Populations </a:t>
            </a:r>
          </a:p>
          <a:p>
            <a:pPr marL="742950" lvl="1" indent="-285750" algn="l">
              <a:spcBef>
                <a:spcPts val="0"/>
              </a:spcBef>
              <a:buSzPts val="1000"/>
              <a:buFont typeface="Courier New" panose="02070309020205020404" pitchFamily="49" charset="0"/>
              <a:buChar char="o"/>
              <a:tabLst>
                <a:tab pos="914400" algn="l"/>
              </a:tabLst>
            </a:pPr>
            <a:r>
              <a:rPr lang="en-US" sz="1800">
                <a:latin typeface="Times New Roman" panose="02020603050405020304" pitchFamily="18" charset="0"/>
                <a:ea typeface="Times New Roman" panose="02020603050405020304" pitchFamily="18" charset="0"/>
                <a:cs typeface="Times New Roman" panose="02020603050405020304" pitchFamily="18" charset="0"/>
              </a:rPr>
              <a:t>Addition of Intermediate Care Facilities for individuals with Developmental Disabilities (ICF/DD) to provider types eligible for Continuity of Care for providers </a:t>
            </a:r>
          </a:p>
          <a:p>
            <a:pPr marL="742950" lvl="1" indent="-285750" algn="l">
              <a:spcBef>
                <a:spcPts val="0"/>
              </a:spcBef>
              <a:buSzPts val="1000"/>
              <a:buFont typeface="Courier New" panose="02070309020205020404" pitchFamily="49" charset="0"/>
              <a:buChar char="o"/>
              <a:tabLst>
                <a:tab pos="914400" algn="l"/>
              </a:tabLst>
            </a:pPr>
            <a:r>
              <a:rPr lang="en-US" sz="1800">
                <a:latin typeface="Times New Roman" panose="02020603050405020304" pitchFamily="18" charset="0"/>
                <a:ea typeface="Times New Roman" panose="02020603050405020304" pitchFamily="18" charset="0"/>
                <a:cs typeface="Times New Roman" panose="02020603050405020304" pitchFamily="18" charset="0"/>
              </a:rPr>
              <a:t>Addition of language to address inpatient billing responsibilities among Previous and Receiving MCPs</a:t>
            </a:r>
          </a:p>
          <a:p>
            <a:pPr marL="742950" lvl="1" indent="-285750" algn="l">
              <a:spcBef>
                <a:spcPts val="0"/>
              </a:spcBef>
              <a:buSzPts val="1000"/>
              <a:buFont typeface="Courier New" panose="02070309020205020404" pitchFamily="49" charset="0"/>
              <a:buChar char="o"/>
              <a:tabLst>
                <a:tab pos="914400" algn="l"/>
              </a:tabLst>
            </a:pPr>
            <a:endParaRPr lang="en-US" sz="1800">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lgn="l">
              <a:spcBef>
                <a:spcPts val="0"/>
              </a:spcBef>
              <a:buSzPts val="1000"/>
              <a:buFont typeface="Courier New" panose="02070309020205020404" pitchFamily="49" charset="0"/>
              <a:buChar char="o"/>
              <a:tabLst>
                <a:tab pos="914400" algn="l"/>
              </a:tabLst>
            </a:pPr>
            <a:endParaRPr lang="en-US" sz="180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l">
              <a:spcBef>
                <a:spcPts val="0"/>
              </a:spcBef>
              <a:buSzPts val="1000"/>
              <a:buFont typeface="Symbol" panose="05050102010706020507" pitchFamily="18" charset="2"/>
              <a:buChar char=""/>
              <a:tabLst>
                <a:tab pos="457200" algn="l"/>
              </a:tabLst>
            </a:pPr>
            <a:r>
              <a:rPr lang="en-US" sz="1800" u="sng">
                <a:latin typeface="Times New Roman" panose="02020603050405020304" pitchFamily="18" charset="0"/>
                <a:ea typeface="Times New Roman" panose="02020603050405020304" pitchFamily="18" charset="0"/>
              </a:rPr>
              <a:t>Enhanced Care Management and Community Supports Transition Policies</a:t>
            </a:r>
            <a:r>
              <a:rPr lang="en-US" sz="1800">
                <a:latin typeface="Times New Roman" panose="02020603050405020304" pitchFamily="18" charset="0"/>
                <a:ea typeface="Times New Roman" panose="02020603050405020304" pitchFamily="18" charset="0"/>
              </a:rPr>
              <a:t> – Updates to align with the ECM and Community Supports Policy Guides </a:t>
            </a:r>
          </a:p>
          <a:p>
            <a:pPr marL="342900" indent="-342900" algn="l">
              <a:spcBef>
                <a:spcPts val="0"/>
              </a:spcBef>
              <a:buSzPts val="1000"/>
              <a:buFont typeface="Symbol" panose="05050102010706020507" pitchFamily="18" charset="2"/>
              <a:buChar char=""/>
              <a:tabLst>
                <a:tab pos="457200" algn="l"/>
              </a:tabLst>
            </a:pPr>
            <a:r>
              <a:rPr lang="en-US" sz="1800" u="sng">
                <a:latin typeface="Times New Roman" panose="02020603050405020304" pitchFamily="18" charset="0"/>
                <a:ea typeface="Times New Roman" panose="02020603050405020304" pitchFamily="18" charset="0"/>
              </a:rPr>
              <a:t>Appendix </a:t>
            </a:r>
            <a:r>
              <a:rPr lang="en-US" sz="1800">
                <a:latin typeface="Times New Roman" panose="02020603050405020304" pitchFamily="18" charset="0"/>
                <a:ea typeface="Times New Roman" panose="02020603050405020304" pitchFamily="18" charset="0"/>
              </a:rPr>
              <a:t>– County Level MCP Transitions to reflect the changes to noticing required for members enrolled in a Kaiser subcontract transitioning to Kaiser prime membership </a:t>
            </a:r>
          </a:p>
          <a:p>
            <a:pPr algn="l"/>
            <a:endParaRPr lang="en-US"/>
          </a:p>
        </p:txBody>
      </p:sp>
    </p:spTree>
    <p:extLst>
      <p:ext uri="{BB962C8B-B14F-4D97-AF65-F5344CB8AC3E}">
        <p14:creationId xmlns:p14="http://schemas.microsoft.com/office/powerpoint/2010/main" val="21008045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1896906" y="391590"/>
            <a:ext cx="7834923" cy="2123658"/>
          </a:xfrm>
        </p:spPr>
        <p:txBody>
          <a:bodyPr vert="horz" lIns="91440" tIns="45720" rIns="91440" bIns="45720" rtlCol="0" anchor="t">
            <a:noAutofit/>
          </a:bodyPr>
          <a:lstStyle/>
          <a:p>
            <a:r>
              <a:rPr lang="en-US" altLang="en-US" sz="4000" b="1">
                <a:solidFill>
                  <a:srgbClr val="067299"/>
                </a:solidFill>
                <a:latin typeface="Arial"/>
                <a:cs typeface="Arial"/>
              </a:rPr>
              <a:t>New Continuity of Care Data Sharing Policy </a:t>
            </a:r>
            <a:endParaRPr lang="en-US" sz="2400">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744BFFA3-0C49-70EC-14FE-0C4D22000618}"/>
              </a:ext>
            </a:extLst>
          </p:cNvPr>
          <p:cNvSpPr txBox="1">
            <a:spLocks/>
          </p:cNvSpPr>
          <p:nvPr/>
        </p:nvSpPr>
        <p:spPr>
          <a:xfrm>
            <a:off x="838200" y="1918372"/>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800">
                <a:latin typeface="Times New Roman" panose="02020603050405020304" pitchFamily="18" charset="0"/>
                <a:ea typeface="Times New Roman" panose="02020603050405020304" pitchFamily="18" charset="0"/>
              </a:rPr>
              <a:t>The new section on Continuity of Care data sharing is final policy. DHCS requests Managed Care Plan feedback on four attached templates as well as the file format and transmission method of data compiled according to these templates (see Section VIII): </a:t>
            </a:r>
          </a:p>
          <a:p>
            <a:pPr marL="342900" indent="-342900" algn="l">
              <a:spcBef>
                <a:spcPts val="0"/>
              </a:spcBef>
              <a:buFont typeface="+mj-lt"/>
              <a:buAutoNum type="arabicPeriod"/>
              <a:tabLst>
                <a:tab pos="457200" algn="l"/>
              </a:tabLst>
            </a:pPr>
            <a:r>
              <a:rPr lang="en-US" sz="1800">
                <a:latin typeface="Times New Roman" panose="02020603050405020304" pitchFamily="18" charset="0"/>
                <a:ea typeface="Times New Roman" panose="02020603050405020304" pitchFamily="18" charset="0"/>
              </a:rPr>
              <a:t>Continuity of Care (CoC) Data Template - 1) Data Elements for All Members </a:t>
            </a:r>
          </a:p>
          <a:p>
            <a:pPr marL="342900" indent="-342900" algn="l">
              <a:spcBef>
                <a:spcPts val="0"/>
              </a:spcBef>
              <a:buFont typeface="+mj-lt"/>
              <a:buAutoNum type="arabicPeriod"/>
              <a:tabLst>
                <a:tab pos="457200" algn="l"/>
              </a:tabLst>
            </a:pPr>
            <a:r>
              <a:rPr lang="en-US" sz="1800">
                <a:latin typeface="Times New Roman" panose="02020603050405020304" pitchFamily="18" charset="0"/>
                <a:ea typeface="Times New Roman" panose="02020603050405020304" pitchFamily="18" charset="0"/>
              </a:rPr>
              <a:t>Continuity of Care (CoC) Data Template - 2a) Special Populations Specifications </a:t>
            </a:r>
          </a:p>
          <a:p>
            <a:pPr marL="342900" indent="-342900" algn="l">
              <a:spcBef>
                <a:spcPts val="0"/>
              </a:spcBef>
              <a:buFont typeface="+mj-lt"/>
              <a:buAutoNum type="arabicPeriod"/>
              <a:tabLst>
                <a:tab pos="457200" algn="l"/>
              </a:tabLst>
            </a:pPr>
            <a:r>
              <a:rPr lang="en-US" sz="1800">
                <a:latin typeface="Times New Roman" panose="02020603050405020304" pitchFamily="18" charset="0"/>
                <a:ea typeface="Times New Roman" panose="02020603050405020304" pitchFamily="18" charset="0"/>
              </a:rPr>
              <a:t>Continuity of Care (CoC) Data Template – 2b) Special Population Member File </a:t>
            </a:r>
          </a:p>
          <a:p>
            <a:pPr marL="342900" indent="-342900" algn="l">
              <a:spcBef>
                <a:spcPts val="0"/>
              </a:spcBef>
              <a:buFont typeface="+mj-lt"/>
              <a:buAutoNum type="arabicPeriod"/>
              <a:tabLst>
                <a:tab pos="457200" algn="l"/>
              </a:tabLst>
            </a:pPr>
            <a:r>
              <a:rPr lang="en-US" sz="1800">
                <a:latin typeface="Times New Roman" panose="02020603050405020304" pitchFamily="18" charset="0"/>
                <a:ea typeface="Times New Roman" panose="02020603050405020304" pitchFamily="18" charset="0"/>
              </a:rPr>
              <a:t>Continuity of Care (CoC) Data Template – 2c) Special Populations Accompanying Data </a:t>
            </a:r>
          </a:p>
          <a:p>
            <a:pPr marL="342900" indent="-342900" algn="l">
              <a:spcBef>
                <a:spcPts val="0"/>
              </a:spcBef>
              <a:buFont typeface="+mj-lt"/>
              <a:buAutoNum type="arabicPeriod"/>
              <a:tabLst>
                <a:tab pos="457200" algn="l"/>
              </a:tabLst>
            </a:pPr>
            <a:endParaRPr lang="en-US" sz="1800">
              <a:latin typeface="Times New Roman" panose="02020603050405020304" pitchFamily="18" charset="0"/>
              <a:ea typeface="Times New Roman" panose="02020603050405020304" pitchFamily="18" charset="0"/>
            </a:endParaRPr>
          </a:p>
          <a:p>
            <a:pPr marL="342900" indent="-342900" algn="l">
              <a:spcBef>
                <a:spcPts val="0"/>
              </a:spcBef>
              <a:buFont typeface="+mj-lt"/>
              <a:buAutoNum type="arabicPeriod"/>
              <a:tabLst>
                <a:tab pos="457200" algn="l"/>
              </a:tabLst>
            </a:pPr>
            <a:endParaRPr lang="en-US" sz="1800">
              <a:latin typeface="Times New Roman" panose="02020603050405020304" pitchFamily="18" charset="0"/>
              <a:ea typeface="Times New Roman" panose="02020603050405020304" pitchFamily="18" charset="0"/>
            </a:endParaRPr>
          </a:p>
          <a:p>
            <a:pPr marL="342900" indent="-342900" algn="l">
              <a:spcBef>
                <a:spcPts val="0"/>
              </a:spcBef>
              <a:buFont typeface="+mj-lt"/>
              <a:buAutoNum type="arabicPeriod"/>
              <a:tabLst>
                <a:tab pos="457200" algn="l"/>
              </a:tabLst>
            </a:pPr>
            <a:endParaRPr lang="en-US" sz="1800">
              <a:latin typeface="Times New Roman" panose="02020603050405020304" pitchFamily="18" charset="0"/>
              <a:ea typeface="Times New Roman" panose="02020603050405020304" pitchFamily="18" charset="0"/>
            </a:endParaRPr>
          </a:p>
          <a:p>
            <a:pPr algn="l"/>
            <a:endParaRPr lang="en-US"/>
          </a:p>
          <a:p>
            <a:pPr algn="l"/>
            <a:r>
              <a:rPr lang="en-US" sz="1800" b="1">
                <a:latin typeface="Times New Roman" panose="02020603050405020304" pitchFamily="18" charset="0"/>
                <a:ea typeface="Times New Roman" panose="02020603050405020304" pitchFamily="18" charset="0"/>
              </a:rPr>
              <a:t>Please note:</a:t>
            </a:r>
            <a:r>
              <a:rPr lang="en-US" sz="1800">
                <a:latin typeface="Times New Roman" panose="02020603050405020304" pitchFamily="18" charset="0"/>
                <a:ea typeface="Times New Roman" panose="02020603050405020304" pitchFamily="18" charset="0"/>
              </a:rPr>
              <a:t> The companion </a:t>
            </a:r>
            <a:r>
              <a:rPr lang="en-US" sz="1800" u="sng">
                <a:solidFill>
                  <a:srgbClr val="0563C1"/>
                </a:solidFill>
                <a:latin typeface="Times New Roman" panose="02020603050405020304" pitchFamily="18" charset="0"/>
                <a:ea typeface="Times New Roman" panose="02020603050405020304" pitchFamily="18" charset="0"/>
                <a:hlinkClick r:id="rId2"/>
              </a:rPr>
              <a:t>All Plan Letter (APL) 23-018</a:t>
            </a:r>
            <a:r>
              <a:rPr lang="en-US" sz="1800">
                <a:latin typeface="Times New Roman" panose="02020603050405020304" pitchFamily="18" charset="0"/>
                <a:ea typeface="Times New Roman" panose="02020603050405020304" pitchFamily="18" charset="0"/>
              </a:rPr>
              <a:t> establishes the binding nature of the policy guide as the DHCS authority specific to the 2024 MCP transition and remains unchanged. </a:t>
            </a:r>
          </a:p>
          <a:p>
            <a:endParaRPr lang="en-US"/>
          </a:p>
        </p:txBody>
      </p:sp>
    </p:spTree>
    <p:extLst>
      <p:ext uri="{BB962C8B-B14F-4D97-AF65-F5344CB8AC3E}">
        <p14:creationId xmlns:p14="http://schemas.microsoft.com/office/powerpoint/2010/main" val="2051895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281115" y="2524952"/>
            <a:ext cx="7629769" cy="2123658"/>
          </a:xfrm>
        </p:spPr>
        <p:txBody>
          <a:bodyPr vert="horz" lIns="91440" tIns="45720" rIns="91440" bIns="45720" rtlCol="0" anchor="t">
            <a:noAutofit/>
          </a:bodyPr>
          <a:lstStyle/>
          <a:p>
            <a:r>
              <a:rPr lang="en-US" altLang="en-US" sz="4000" b="1">
                <a:solidFill>
                  <a:srgbClr val="067299"/>
                </a:solidFill>
                <a:latin typeface="Arial"/>
                <a:cs typeface="Arial"/>
              </a:rPr>
              <a:t>Unwinding Redeterminations Toolkit Materials</a:t>
            </a:r>
          </a:p>
          <a:p>
            <a:endParaRPr lang="en-US" altLang="en-US" sz="1050" b="1">
              <a:solidFill>
                <a:srgbClr val="067299"/>
              </a:solidFill>
              <a:latin typeface="Arial"/>
              <a:cs typeface="Arial"/>
            </a:endParaRPr>
          </a:p>
          <a:p>
            <a:endParaRPr lang="en-US" b="1">
              <a:solidFill>
                <a:srgbClr val="067299"/>
              </a:solidFill>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0888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68CB3320-4D59-F77B-721D-450442F6846F}"/>
              </a:ext>
            </a:extLst>
          </p:cNvPr>
          <p:cNvPicPr>
            <a:picLocks noChangeAspect="1"/>
          </p:cNvPicPr>
          <p:nvPr/>
        </p:nvPicPr>
        <p:blipFill>
          <a:blip r:embed="rId3"/>
          <a:stretch>
            <a:fillRect/>
          </a:stretch>
        </p:blipFill>
        <p:spPr>
          <a:xfrm>
            <a:off x="1814527" y="997709"/>
            <a:ext cx="7354020" cy="4713892"/>
          </a:xfrm>
          <a:prstGeom prst="rect">
            <a:avLst/>
          </a:prstGeom>
        </p:spPr>
      </p:pic>
      <p:sp>
        <p:nvSpPr>
          <p:cNvPr id="7" name="Subtitle 3">
            <a:extLst>
              <a:ext uri="{FF2B5EF4-FFF2-40B4-BE49-F238E27FC236}">
                <a16:creationId xmlns:a16="http://schemas.microsoft.com/office/drawing/2014/main" id="{48F9FE27-1FE9-4E0D-FC9B-66B52407197D}"/>
              </a:ext>
            </a:extLst>
          </p:cNvPr>
          <p:cNvSpPr>
            <a:spLocks noGrp="1"/>
          </p:cNvSpPr>
          <p:nvPr>
            <p:ph type="subTitle" idx="1"/>
          </p:nvPr>
        </p:nvSpPr>
        <p:spPr>
          <a:xfrm>
            <a:off x="1889983" y="195126"/>
            <a:ext cx="8282875" cy="744191"/>
          </a:xfrm>
        </p:spPr>
        <p:txBody>
          <a:bodyPr vert="horz" lIns="91440" tIns="45720" rIns="91440" bIns="45720" rtlCol="0" anchor="t">
            <a:noAutofit/>
          </a:bodyPr>
          <a:lstStyle/>
          <a:p>
            <a:r>
              <a:rPr lang="en-US" altLang="en-US" sz="4000" b="1">
                <a:solidFill>
                  <a:srgbClr val="067299"/>
                </a:solidFill>
                <a:latin typeface="Arial"/>
                <a:cs typeface="Arial"/>
              </a:rPr>
              <a:t>From DHCS Website</a:t>
            </a:r>
          </a:p>
          <a:p>
            <a:endParaRPr lang="en-US" altLang="en-US" sz="1050" b="1">
              <a:solidFill>
                <a:srgbClr val="067299"/>
              </a:solidFill>
              <a:latin typeface="Arial"/>
              <a:cs typeface="Arial"/>
            </a:endParaRPr>
          </a:p>
          <a:p>
            <a:endParaRPr lang="en-US" b="1">
              <a:solidFill>
                <a:srgbClr val="067299"/>
              </a:solidFill>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spTree>
    <p:extLst>
      <p:ext uri="{BB962C8B-B14F-4D97-AF65-F5344CB8AC3E}">
        <p14:creationId xmlns:p14="http://schemas.microsoft.com/office/powerpoint/2010/main" val="2471839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
        <p:nvSpPr>
          <p:cNvPr id="7" name="Subtitle 3">
            <a:extLst>
              <a:ext uri="{FF2B5EF4-FFF2-40B4-BE49-F238E27FC236}">
                <a16:creationId xmlns:a16="http://schemas.microsoft.com/office/drawing/2014/main" id="{48F9FE27-1FE9-4E0D-FC9B-66B52407197D}"/>
              </a:ext>
            </a:extLst>
          </p:cNvPr>
          <p:cNvSpPr>
            <a:spLocks noGrp="1"/>
          </p:cNvSpPr>
          <p:nvPr>
            <p:ph type="subTitle" idx="1"/>
          </p:nvPr>
        </p:nvSpPr>
        <p:spPr>
          <a:xfrm>
            <a:off x="1889983" y="195126"/>
            <a:ext cx="8282875" cy="744191"/>
          </a:xfrm>
        </p:spPr>
        <p:txBody>
          <a:bodyPr vert="horz" lIns="91440" tIns="45720" rIns="91440" bIns="45720" rtlCol="0" anchor="t">
            <a:noAutofit/>
          </a:bodyPr>
          <a:lstStyle/>
          <a:p>
            <a:r>
              <a:rPr lang="en-US" altLang="en-US" sz="4000" b="1">
                <a:solidFill>
                  <a:srgbClr val="067299"/>
                </a:solidFill>
                <a:latin typeface="Arial"/>
                <a:cs typeface="Arial"/>
              </a:rPr>
              <a:t>From DHCS Website</a:t>
            </a:r>
          </a:p>
          <a:p>
            <a:endParaRPr lang="en-US" altLang="en-US" sz="1050" b="1">
              <a:solidFill>
                <a:srgbClr val="067299"/>
              </a:solidFill>
              <a:latin typeface="Arial"/>
              <a:cs typeface="Arial"/>
            </a:endParaRPr>
          </a:p>
          <a:p>
            <a:endParaRPr lang="en-US" b="1">
              <a:solidFill>
                <a:srgbClr val="067299"/>
              </a:solidFill>
              <a:cs typeface="Calibri"/>
            </a:endParaRPr>
          </a:p>
          <a:p>
            <a:br>
              <a:rPr lang="en-US" altLang="en-US" sz="3200" b="1">
                <a:solidFill>
                  <a:srgbClr val="067299"/>
                </a:solidFill>
                <a:latin typeface="Arial" panose="020B0604020202020204" pitchFamily="34" charset="0"/>
                <a:cs typeface="Arial" panose="020B0604020202020204" pitchFamily="34" charset="0"/>
              </a:rPr>
            </a:br>
            <a:endParaRPr lang="en-US" sz="4000" b="1">
              <a:solidFill>
                <a:srgbClr val="067299"/>
              </a:solidFill>
              <a:cs typeface="Calibri"/>
            </a:endParaRPr>
          </a:p>
        </p:txBody>
      </p:sp>
      <p:pic>
        <p:nvPicPr>
          <p:cNvPr id="8" name="Picture 7">
            <a:extLst>
              <a:ext uri="{FF2B5EF4-FFF2-40B4-BE49-F238E27FC236}">
                <a16:creationId xmlns:a16="http://schemas.microsoft.com/office/drawing/2014/main" id="{121FCD4C-FBAB-A4D0-603B-E75FDE38E936}"/>
              </a:ext>
            </a:extLst>
          </p:cNvPr>
          <p:cNvPicPr>
            <a:picLocks noChangeAspect="1"/>
          </p:cNvPicPr>
          <p:nvPr/>
        </p:nvPicPr>
        <p:blipFill>
          <a:blip r:embed="rId3"/>
          <a:stretch>
            <a:fillRect/>
          </a:stretch>
        </p:blipFill>
        <p:spPr>
          <a:xfrm>
            <a:off x="2011309" y="1198288"/>
            <a:ext cx="8040222" cy="4201111"/>
          </a:xfrm>
          <a:prstGeom prst="rect">
            <a:avLst/>
          </a:prstGeom>
        </p:spPr>
      </p:pic>
    </p:spTree>
    <p:extLst>
      <p:ext uri="{BB962C8B-B14F-4D97-AF65-F5344CB8AC3E}">
        <p14:creationId xmlns:p14="http://schemas.microsoft.com/office/powerpoint/2010/main" val="2442400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2178538" y="2062547"/>
            <a:ext cx="7834923" cy="3048408"/>
          </a:xfrm>
        </p:spPr>
        <p:txBody>
          <a:bodyPr vert="horz" lIns="91440" tIns="45720" rIns="91440" bIns="45720" rtlCol="0" anchor="t">
            <a:noAutofit/>
          </a:bodyPr>
          <a:lstStyle/>
          <a:p>
            <a:r>
              <a:rPr lang="en-US" altLang="en-US" sz="4000" b="1" dirty="0">
                <a:solidFill>
                  <a:srgbClr val="067299"/>
                </a:solidFill>
                <a:latin typeface="Arial"/>
                <a:cs typeface="Arial"/>
              </a:rPr>
              <a:t>Agenda Item 4: </a:t>
            </a:r>
            <a:endParaRPr lang="en-US" dirty="0"/>
          </a:p>
          <a:p>
            <a:r>
              <a:rPr lang="en-US" sz="4000" b="1" dirty="0">
                <a:solidFill>
                  <a:srgbClr val="067299"/>
                </a:solidFill>
                <a:latin typeface="Arial"/>
                <a:ea typeface="+mn-lt"/>
                <a:cs typeface="Arial"/>
              </a:rPr>
              <a:t>Presentation and Discussion: Medi-Cal Redeterminations Update &amp; Commission Letter to Board of Supervisors</a:t>
            </a:r>
            <a:endParaRPr lang="en-US" dirty="0"/>
          </a:p>
          <a:p>
            <a:endParaRPr lang="en-US" sz="2400" dirty="0">
              <a:cs typeface="Calibri"/>
            </a:endParaRPr>
          </a:p>
          <a:p>
            <a:br>
              <a:rPr lang="en-US" altLang="en-US" sz="3200" b="1" dirty="0">
                <a:solidFill>
                  <a:srgbClr val="067299"/>
                </a:solidFill>
                <a:latin typeface="Arial" panose="020B0604020202020204" pitchFamily="34" charset="0"/>
                <a:cs typeface="Arial" panose="020B0604020202020204" pitchFamily="34" charset="0"/>
              </a:rPr>
            </a:br>
            <a:endParaRPr lang="en-US" sz="4000" b="1" dirty="0">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2590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80336D24-C71F-BD47-BA1A-1822DAA3843C}"/>
              </a:ext>
            </a:extLst>
          </p:cNvPr>
          <p:cNvSpPr>
            <a:spLocks noGrp="1"/>
          </p:cNvSpPr>
          <p:nvPr>
            <p:ph type="subTitle" idx="1"/>
          </p:nvPr>
        </p:nvSpPr>
        <p:spPr>
          <a:xfrm>
            <a:off x="1581473" y="2069395"/>
            <a:ext cx="9029054" cy="1630148"/>
          </a:xfrm>
        </p:spPr>
        <p:txBody>
          <a:bodyPr vert="horz" lIns="91440" tIns="45720" rIns="91440" bIns="45720" rtlCol="0" anchor="t">
            <a:noAutofit/>
          </a:bodyPr>
          <a:lstStyle/>
          <a:p>
            <a:r>
              <a:rPr lang="en-US" sz="4000" b="1" dirty="0">
                <a:solidFill>
                  <a:srgbClr val="067299"/>
                </a:solidFill>
                <a:latin typeface="Arial"/>
                <a:cs typeface="Arial"/>
              </a:rPr>
              <a:t>Medi-Cal Continuous Coverage Unwinding Dashboard</a:t>
            </a:r>
          </a:p>
          <a:p>
            <a:r>
              <a:rPr lang="en-US" altLang="en-US" sz="4000" b="1" dirty="0">
                <a:solidFill>
                  <a:srgbClr val="067299"/>
                </a:solidFill>
                <a:latin typeface="Arial"/>
                <a:cs typeface="Arial"/>
              </a:rPr>
              <a:t>January 2024</a:t>
            </a:r>
          </a:p>
          <a:p>
            <a:endParaRPr lang="en-US" altLang="en-US" sz="1050" b="1" dirty="0">
              <a:solidFill>
                <a:srgbClr val="067299"/>
              </a:solidFill>
              <a:latin typeface="Arial"/>
              <a:cs typeface="Arial"/>
            </a:endParaRPr>
          </a:p>
          <a:p>
            <a:endParaRPr lang="en-US" b="1" dirty="0">
              <a:solidFill>
                <a:srgbClr val="067299"/>
              </a:solidFill>
              <a:cs typeface="Calibri"/>
            </a:endParaRPr>
          </a:p>
          <a:p>
            <a:br>
              <a:rPr lang="en-US" altLang="en-US" sz="3200" b="1" dirty="0">
                <a:solidFill>
                  <a:srgbClr val="067299"/>
                </a:solidFill>
                <a:latin typeface="Arial" panose="020B0604020202020204" pitchFamily="34" charset="0"/>
                <a:cs typeface="Arial" panose="020B0604020202020204" pitchFamily="34" charset="0"/>
              </a:rPr>
            </a:br>
            <a:endParaRPr lang="en-US" sz="4000" b="1" dirty="0">
              <a:solidFill>
                <a:srgbClr val="067299"/>
              </a:solidFill>
              <a:cs typeface="Calibri"/>
            </a:endParaRPr>
          </a:p>
        </p:txBody>
      </p:sp>
      <p:cxnSp>
        <p:nvCxnSpPr>
          <p:cNvPr id="6" name="Straight Arrow Connector 5">
            <a:extLst>
              <a:ext uri="{FF2B5EF4-FFF2-40B4-BE49-F238E27FC236}">
                <a16:creationId xmlns:a16="http://schemas.microsoft.com/office/drawing/2014/main" id="{D40457CA-97A7-80A1-0E61-9C4B815A6407}"/>
              </a:ext>
            </a:extLst>
          </p:cNvPr>
          <p:cNvCxnSpPr/>
          <p:nvPr/>
        </p:nvCxnSpPr>
        <p:spPr>
          <a:xfrm flipV="1">
            <a:off x="537275" y="6236775"/>
            <a:ext cx="10988293" cy="2582"/>
          </a:xfrm>
          <a:prstGeom prst="straightConnector1">
            <a:avLst/>
          </a:prstGeom>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A1D04044-15A2-67BC-7BC7-213E8B2E03FE}"/>
              </a:ext>
            </a:extLst>
          </p:cNvPr>
          <p:cNvSpPr txBox="1"/>
          <p:nvPr/>
        </p:nvSpPr>
        <p:spPr>
          <a:xfrm>
            <a:off x="1841005" y="5424755"/>
            <a:ext cx="9029054"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Data provided by the Department of Health Care Services, and available for viewing at </a:t>
            </a:r>
            <a:r>
              <a:rPr lang="en-US" dirty="0">
                <a:hlinkClick r:id="rId3"/>
              </a:rPr>
              <a:t>Continuous-Coverage-Eligibility-Unwinding-Dashboard-October2023 (ca.gov)</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0783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8BB1E4-1645-6443-46A9-CF0EAF0320DA}"/>
              </a:ext>
            </a:extLst>
          </p:cNvPr>
          <p:cNvPicPr>
            <a:picLocks noChangeAspect="1"/>
          </p:cNvPicPr>
          <p:nvPr/>
        </p:nvPicPr>
        <p:blipFill rotWithShape="1">
          <a:blip r:embed="rId2"/>
          <a:srcRect l="1406" t="25904" r="68516" b="6815"/>
          <a:stretch/>
        </p:blipFill>
        <p:spPr>
          <a:xfrm>
            <a:off x="566737" y="341230"/>
            <a:ext cx="11058525" cy="6175539"/>
          </a:xfrm>
          <a:prstGeom prst="rect">
            <a:avLst/>
          </a:prstGeom>
        </p:spPr>
      </p:pic>
      <p:sp>
        <p:nvSpPr>
          <p:cNvPr id="3" name="Footer Placeholder 2">
            <a:extLst>
              <a:ext uri="{FF2B5EF4-FFF2-40B4-BE49-F238E27FC236}">
                <a16:creationId xmlns:a16="http://schemas.microsoft.com/office/drawing/2014/main" id="{3545BA04-6A66-92B9-C9A6-CC99B826F8B2}"/>
              </a:ext>
            </a:extLst>
          </p:cNvPr>
          <p:cNvSpPr>
            <a:spLocks noGrp="1"/>
          </p:cNvSpPr>
          <p:nvPr>
            <p:ph type="ftr" sz="quarter" idx="11"/>
          </p:nvPr>
        </p:nvSpPr>
        <p:spPr/>
        <p:txBody>
          <a:bodyPr/>
          <a:lstStyle/>
          <a:p>
            <a:r>
              <a:rPr lang="en-US"/>
              <a:t>Sacramento County Health Authority Commission</a:t>
            </a:r>
          </a:p>
        </p:txBody>
      </p:sp>
      <p:sp>
        <p:nvSpPr>
          <p:cNvPr id="4" name="Slide Number Placeholder 3">
            <a:extLst>
              <a:ext uri="{FF2B5EF4-FFF2-40B4-BE49-F238E27FC236}">
                <a16:creationId xmlns:a16="http://schemas.microsoft.com/office/drawing/2014/main" id="{2651F897-43DF-68A5-85A9-8BCCCF5A2334}"/>
              </a:ext>
            </a:extLst>
          </p:cNvPr>
          <p:cNvSpPr>
            <a:spLocks noGrp="1"/>
          </p:cNvSpPr>
          <p:nvPr>
            <p:ph type="sldNum" sz="quarter" idx="12"/>
          </p:nvPr>
        </p:nvSpPr>
        <p:spPr/>
        <p:txBody>
          <a:bodyPr/>
          <a:lstStyle/>
          <a:p>
            <a:fld id="{330EA680-D336-4FF7-8B7A-9848BB0A1C32}" type="slidenum">
              <a:rPr lang="en-US" smtClean="0"/>
              <a:t>8</a:t>
            </a:fld>
            <a:endParaRPr lang="en-US"/>
          </a:p>
        </p:txBody>
      </p:sp>
      <p:sp>
        <p:nvSpPr>
          <p:cNvPr id="7" name="TextBox 6">
            <a:extLst>
              <a:ext uri="{FF2B5EF4-FFF2-40B4-BE49-F238E27FC236}">
                <a16:creationId xmlns:a16="http://schemas.microsoft.com/office/drawing/2014/main" id="{D3CCE5C0-D84F-F5EF-6272-26C5BF7D63E2}"/>
              </a:ext>
            </a:extLst>
          </p:cNvPr>
          <p:cNvSpPr txBox="1"/>
          <p:nvPr/>
        </p:nvSpPr>
        <p:spPr>
          <a:xfrm>
            <a:off x="390617" y="441798"/>
            <a:ext cx="2214038" cy="461665"/>
          </a:xfrm>
          <a:prstGeom prst="rect">
            <a:avLst/>
          </a:prstGeom>
          <a:solidFill>
            <a:schemeClr val="bg1"/>
          </a:solidFill>
        </p:spPr>
        <p:txBody>
          <a:bodyPr wrap="square" rtlCol="0">
            <a:spAutoFit/>
          </a:bodyPr>
          <a:lstStyle/>
          <a:p>
            <a:r>
              <a:rPr lang="en-US" sz="2400" b="1" dirty="0">
                <a:solidFill>
                  <a:srgbClr val="16315A"/>
                </a:solidFill>
              </a:rPr>
              <a:t>Statewide Data:</a:t>
            </a:r>
          </a:p>
        </p:txBody>
      </p:sp>
    </p:spTree>
    <p:extLst>
      <p:ext uri="{BB962C8B-B14F-4D97-AF65-F5344CB8AC3E}">
        <p14:creationId xmlns:p14="http://schemas.microsoft.com/office/powerpoint/2010/main" val="1415099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5648F-2C26-AF69-464B-6C3AEF0C94E4}"/>
              </a:ext>
            </a:extLst>
          </p:cNvPr>
          <p:cNvSpPr>
            <a:spLocks noGrp="1"/>
          </p:cNvSpPr>
          <p:nvPr>
            <p:ph type="title"/>
          </p:nvPr>
        </p:nvSpPr>
        <p:spPr>
          <a:xfrm>
            <a:off x="737167" y="506348"/>
            <a:ext cx="8258030" cy="1325563"/>
          </a:xfrm>
        </p:spPr>
        <p:txBody>
          <a:bodyPr>
            <a:normAutofit/>
          </a:bodyPr>
          <a:lstStyle/>
          <a:p>
            <a:r>
              <a:rPr lang="en-US" sz="3600" b="1" dirty="0"/>
              <a:t>Monthly Redetermination Processing:</a:t>
            </a:r>
            <a:br>
              <a:rPr lang="en-US" sz="3600" b="1" dirty="0"/>
            </a:br>
            <a:r>
              <a:rPr lang="en-US" sz="3600" dirty="0"/>
              <a:t>Statewide &amp; County Comparison</a:t>
            </a:r>
          </a:p>
        </p:txBody>
      </p:sp>
      <p:sp>
        <p:nvSpPr>
          <p:cNvPr id="3" name="Footer Placeholder 2">
            <a:extLst>
              <a:ext uri="{FF2B5EF4-FFF2-40B4-BE49-F238E27FC236}">
                <a16:creationId xmlns:a16="http://schemas.microsoft.com/office/drawing/2014/main" id="{9E4B061D-0582-ED0A-0691-7EC59A3C6339}"/>
              </a:ext>
            </a:extLst>
          </p:cNvPr>
          <p:cNvSpPr>
            <a:spLocks noGrp="1"/>
          </p:cNvSpPr>
          <p:nvPr>
            <p:ph type="ftr" sz="quarter" idx="11"/>
          </p:nvPr>
        </p:nvSpPr>
        <p:spPr/>
        <p:txBody>
          <a:bodyPr/>
          <a:lstStyle/>
          <a:p>
            <a:r>
              <a:rPr lang="en-US"/>
              <a:t>Sacramento County Health Authority Commission</a:t>
            </a:r>
          </a:p>
        </p:txBody>
      </p:sp>
      <p:sp>
        <p:nvSpPr>
          <p:cNvPr id="4" name="Slide Number Placeholder 3">
            <a:extLst>
              <a:ext uri="{FF2B5EF4-FFF2-40B4-BE49-F238E27FC236}">
                <a16:creationId xmlns:a16="http://schemas.microsoft.com/office/drawing/2014/main" id="{934A213B-8771-CE79-AF72-28BBDE23F391}"/>
              </a:ext>
            </a:extLst>
          </p:cNvPr>
          <p:cNvSpPr>
            <a:spLocks noGrp="1"/>
          </p:cNvSpPr>
          <p:nvPr>
            <p:ph type="sldNum" sz="quarter" idx="12"/>
          </p:nvPr>
        </p:nvSpPr>
        <p:spPr/>
        <p:txBody>
          <a:bodyPr/>
          <a:lstStyle/>
          <a:p>
            <a:fld id="{330EA680-D336-4FF7-8B7A-9848BB0A1C32}" type="slidenum">
              <a:rPr lang="en-US" smtClean="0"/>
              <a:t>9</a:t>
            </a:fld>
            <a:endParaRPr lang="en-US"/>
          </a:p>
        </p:txBody>
      </p:sp>
      <p:pic>
        <p:nvPicPr>
          <p:cNvPr id="6" name="Picture 5">
            <a:extLst>
              <a:ext uri="{FF2B5EF4-FFF2-40B4-BE49-F238E27FC236}">
                <a16:creationId xmlns:a16="http://schemas.microsoft.com/office/drawing/2014/main" id="{6BFEDBF4-D539-521D-C7E1-B986D0EF6C24}"/>
              </a:ext>
            </a:extLst>
          </p:cNvPr>
          <p:cNvPicPr>
            <a:picLocks noChangeAspect="1"/>
          </p:cNvPicPr>
          <p:nvPr/>
        </p:nvPicPr>
        <p:blipFill>
          <a:blip r:embed="rId2"/>
          <a:stretch>
            <a:fillRect/>
          </a:stretch>
        </p:blipFill>
        <p:spPr>
          <a:xfrm>
            <a:off x="737167" y="2515754"/>
            <a:ext cx="10538441" cy="3025775"/>
          </a:xfrm>
          <a:prstGeom prst="rect">
            <a:avLst/>
          </a:prstGeom>
        </p:spPr>
      </p:pic>
    </p:spTree>
    <p:extLst>
      <p:ext uri="{BB962C8B-B14F-4D97-AF65-F5344CB8AC3E}">
        <p14:creationId xmlns:p14="http://schemas.microsoft.com/office/powerpoint/2010/main" val="2740087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Aetna_PPT_EVERYDAY_Template">
  <a:themeElements>
    <a:clrScheme name="Custom 9">
      <a:dk1>
        <a:srgbClr val="000000"/>
      </a:dk1>
      <a:lt1>
        <a:sysClr val="window" lastClr="FFFFFF"/>
      </a:lt1>
      <a:dk2>
        <a:srgbClr val="3F3F3F"/>
      </a:dk2>
      <a:lt2>
        <a:srgbClr val="C0C0C0"/>
      </a:lt2>
      <a:accent1>
        <a:srgbClr val="563D82"/>
      </a:accent1>
      <a:accent2>
        <a:srgbClr val="7D3F98"/>
      </a:accent2>
      <a:accent3>
        <a:srgbClr val="B18CC1"/>
      </a:accent3>
      <a:accent4>
        <a:srgbClr val="B9AFD6"/>
      </a:accent4>
      <a:accent5>
        <a:srgbClr val="646464"/>
      </a:accent5>
      <a:accent6>
        <a:srgbClr val="868686"/>
      </a:accent6>
      <a:hlink>
        <a:srgbClr val="267AC0"/>
      </a:hlink>
      <a:folHlink>
        <a:srgbClr val="A5A5A5"/>
      </a:folHlink>
    </a:clrScheme>
    <a:fontScheme name="Custom 10">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smtClean="0">
            <a:solidFill>
              <a:schemeClr val="tx2"/>
            </a:solidFill>
          </a:defRPr>
        </a:defPPr>
      </a:lstStyle>
    </a:txDef>
  </a:objectDefaults>
  <a:extraClrSchemeLst/>
  <a:extLst>
    <a:ext uri="{05A4C25C-085E-4340-85A3-A5531E510DB2}">
      <thm15:themeFamily xmlns:thm15="http://schemas.microsoft.com/office/thememl/2012/main" name="Aetna_Everyday_Widescreen_Template_01_2021.pptx" id="{856312B2-2335-48F4-A3D4-19ADD0949D29}" vid="{CEE5617A-50C0-4E89-87C3-0EB7E2C28825}"/>
    </a:ext>
  </a:extLst>
</a:theme>
</file>

<file path=ppt/theme/theme4.xml><?xml version="1.0" encoding="utf-8"?>
<a:theme xmlns:a="http://schemas.openxmlformats.org/drawingml/2006/main" name="Aetna_PPT_Executive_Template">
  <a:themeElements>
    <a:clrScheme name="Custom 8">
      <a:dk1>
        <a:srgbClr val="000000"/>
      </a:dk1>
      <a:lt1>
        <a:sysClr val="window" lastClr="FFFFFF"/>
      </a:lt1>
      <a:dk2>
        <a:srgbClr val="3F3F3F"/>
      </a:dk2>
      <a:lt2>
        <a:srgbClr val="C0C0C0"/>
      </a:lt2>
      <a:accent1>
        <a:srgbClr val="563D82"/>
      </a:accent1>
      <a:accent2>
        <a:srgbClr val="7D3F98"/>
      </a:accent2>
      <a:accent3>
        <a:srgbClr val="B18CC1"/>
      </a:accent3>
      <a:accent4>
        <a:srgbClr val="B9AFD6"/>
      </a:accent4>
      <a:accent5>
        <a:srgbClr val="646464"/>
      </a:accent5>
      <a:accent6>
        <a:srgbClr val="868686"/>
      </a:accent6>
      <a:hlink>
        <a:srgbClr val="267AC0"/>
      </a:hlink>
      <a:folHlink>
        <a:srgbClr val="A5A5A5"/>
      </a:folHlink>
    </a:clrScheme>
    <a:fontScheme name="Custom 10">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2700" cmpd="sng">
          <a:solidFill>
            <a:schemeClr val="accent6"/>
          </a:solidFill>
          <a:miter lim="800000"/>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Aetna_Executive_Template_Template_08_2020.potx" id="{26348477-17B9-4DE1-AC5E-8E044BAD09DB}" vid="{B042D521-4ADC-4287-8047-DE286D634B6D}"/>
    </a:ext>
  </a:extLst>
</a:theme>
</file>

<file path=ppt/theme/theme5.xml><?xml version="1.0" encoding="utf-8"?>
<a:theme xmlns:a="http://schemas.openxmlformats.org/drawingml/2006/main" name="6_Aetna_PPT_EVERYDAY_Template">
  <a:themeElements>
    <a:clrScheme name="Custom 9">
      <a:dk1>
        <a:srgbClr val="000000"/>
      </a:dk1>
      <a:lt1>
        <a:sysClr val="window" lastClr="FFFFFF"/>
      </a:lt1>
      <a:dk2>
        <a:srgbClr val="3F3F3F"/>
      </a:dk2>
      <a:lt2>
        <a:srgbClr val="C0C0C0"/>
      </a:lt2>
      <a:accent1>
        <a:srgbClr val="563D82"/>
      </a:accent1>
      <a:accent2>
        <a:srgbClr val="7D3F98"/>
      </a:accent2>
      <a:accent3>
        <a:srgbClr val="B18CC1"/>
      </a:accent3>
      <a:accent4>
        <a:srgbClr val="B9AFD6"/>
      </a:accent4>
      <a:accent5>
        <a:srgbClr val="646464"/>
      </a:accent5>
      <a:accent6>
        <a:srgbClr val="868686"/>
      </a:accent6>
      <a:hlink>
        <a:srgbClr val="267AC0"/>
      </a:hlink>
      <a:folHlink>
        <a:srgbClr val="A5A5A5"/>
      </a:folHlink>
    </a:clrScheme>
    <a:fontScheme name="Custom 10">
      <a:majorFont>
        <a:latin typeface="CVS Health Sans"/>
        <a:ea typeface=""/>
        <a:cs typeface=""/>
      </a:majorFont>
      <a:minorFont>
        <a:latin typeface="CVS Health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smtClean="0">
            <a:solidFill>
              <a:schemeClr val="tx2"/>
            </a:solidFill>
          </a:defRPr>
        </a:defPPr>
      </a:lstStyle>
    </a:txDef>
  </a:objectDefaults>
  <a:extraClrSchemeLst/>
  <a:extLst>
    <a:ext uri="{05A4C25C-085E-4340-85A3-A5531E510DB2}">
      <thm15:themeFamily xmlns:thm15="http://schemas.microsoft.com/office/thememl/2012/main" name="Aetna_Everyday_Widescreen_Template_01_2021.pptx" id="{856312B2-2335-48F4-A3D4-19ADD0949D29}" vid="{CEE5617A-50C0-4E89-87C3-0EB7E2C28825}"/>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4bc5515-fb9b-4c41-bb9f-ea35aa83ea39">
      <UserInfo>
        <DisplayName/>
        <AccountId xsi:nil="true"/>
        <AccountType/>
      </UserInfo>
    </SharedWithUsers>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E38FE05592B644B5A037509CADF557" ma:contentTypeVersion="2" ma:contentTypeDescription="Create a new document." ma:contentTypeScope="" ma:versionID="f8b6717c70c32999aaebd38d0c8342f7">
  <xsd:schema xmlns:xsd="http://www.w3.org/2001/XMLSchema" xmlns:xs="http://www.w3.org/2001/XMLSchema" xmlns:p="http://schemas.microsoft.com/office/2006/metadata/properties" xmlns:ns1="http://schemas.microsoft.com/sharepoint/v3" xmlns:ns2="74bc5515-fb9b-4c41-bb9f-ea35aa83ea39" targetNamespace="http://schemas.microsoft.com/office/2006/metadata/properties" ma:root="true" ma:fieldsID="435639bd11d9b7616923988c83abc01e" ns1:_="" ns2:_="">
    <xsd:import namespace="http://schemas.microsoft.com/sharepoint/v3"/>
    <xsd:import namespace="74bc5515-fb9b-4c41-bb9f-ea35aa83ea39"/>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4bc5515-fb9b-4c41-bb9f-ea35aa83ea39"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A8EB9C-F53D-4CF3-A3E7-86DC292C1268}">
  <ds:schemaRefs>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purl.org/dc/dcmitype/"/>
    <ds:schemaRef ds:uri="0497fdd2-c143-49dd-a1aa-75b49480a6e6"/>
    <ds:schemaRef ds:uri="http://schemas.microsoft.com/office/infopath/2007/PartnerControls"/>
    <ds:schemaRef ds:uri="http://schemas.openxmlformats.org/package/2006/metadata/core-properties"/>
    <ds:schemaRef ds:uri="5a3345f6-b4a2-4fa9-be64-5287d0cd8b56"/>
  </ds:schemaRefs>
</ds:datastoreItem>
</file>

<file path=customXml/itemProps2.xml><?xml version="1.0" encoding="utf-8"?>
<ds:datastoreItem xmlns:ds="http://schemas.openxmlformats.org/officeDocument/2006/customXml" ds:itemID="{8485960A-FCA4-494D-BD6C-1B6854D6911E}"/>
</file>

<file path=customXml/itemProps3.xml><?xml version="1.0" encoding="utf-8"?>
<ds:datastoreItem xmlns:ds="http://schemas.openxmlformats.org/officeDocument/2006/customXml" ds:itemID="{3E060172-710B-477E-B8F6-C2DDCFAD1652}">
  <ds:schemaRefs>
    <ds:schemaRef ds:uri="http://schemas.microsoft.com/sharepoint/v3/contenttype/forms"/>
  </ds:schemaRefs>
</ds:datastoreItem>
</file>

<file path=docMetadata/LabelInfo.xml><?xml version="1.0" encoding="utf-8"?>
<clbl:labelList xmlns:clbl="http://schemas.microsoft.com/office/2020/mipLabelMetadata">
  <clbl:label id="{2b077431-a3b0-4b1c-bb77-f66a1132daa2}" enabled="0" method="" siteId="{2b077431-a3b0-4b1c-bb77-f66a1132daa2}" removed="1"/>
</clbl:labelList>
</file>

<file path=docProps/app.xml><?xml version="1.0" encoding="utf-8"?>
<Properties xmlns="http://schemas.openxmlformats.org/officeDocument/2006/extended-properties" xmlns:vt="http://schemas.openxmlformats.org/officeDocument/2006/docPropsVTypes">
  <Template>office theme</Template>
  <TotalTime>246</TotalTime>
  <Words>3573</Words>
  <Application>Microsoft Office PowerPoint</Application>
  <PresentationFormat>Widescreen</PresentationFormat>
  <Paragraphs>341</Paragraphs>
  <Slides>59</Slides>
  <Notes>19</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59</vt:i4>
      </vt:variant>
    </vt:vector>
  </HeadingPairs>
  <TitlesOfParts>
    <vt:vector size="78" baseType="lpstr">
      <vt:lpstr>Arial</vt:lpstr>
      <vt:lpstr>Calibri</vt:lpstr>
      <vt:lpstr>Calibri Light</vt:lpstr>
      <vt:lpstr>Courier New</vt:lpstr>
      <vt:lpstr>CVS Health Sans</vt:lpstr>
      <vt:lpstr>Domaine Display Bold</vt:lpstr>
      <vt:lpstr>Lucida Grande</vt:lpstr>
      <vt:lpstr>Segoe UI</vt:lpstr>
      <vt:lpstr>Symbol</vt:lpstr>
      <vt:lpstr>Tahoma</vt:lpstr>
      <vt:lpstr>Times New Roman</vt:lpstr>
      <vt:lpstr>Wingdings</vt:lpstr>
      <vt:lpstr>office theme</vt:lpstr>
      <vt:lpstr>1_Office Theme</vt:lpstr>
      <vt:lpstr>4_Aetna_PPT_EVERYDAY_Template</vt:lpstr>
      <vt:lpstr>Aetna_PPT_Executive_Template</vt:lpstr>
      <vt:lpstr>6_Aetna_PPT_EVERYDAY_Template</vt:lpstr>
      <vt:lpstr>2_Office Theme</vt:lpstr>
      <vt:lpstr>Packager Shell Object</vt:lpstr>
      <vt:lpstr>PowerPoint Presentation</vt:lpstr>
      <vt:lpstr>PowerPoint Presentation</vt:lpstr>
      <vt:lpstr>Agenda </vt:lpstr>
      <vt:lpstr>PowerPoint Presentation</vt:lpstr>
      <vt:lpstr>PowerPoint Presentation</vt:lpstr>
      <vt:lpstr>PowerPoint Presentation</vt:lpstr>
      <vt:lpstr>PowerPoint Presentation</vt:lpstr>
      <vt:lpstr>PowerPoint Presentation</vt:lpstr>
      <vt:lpstr>Monthly Redetermination Processing: Statewide &amp; County Comparison</vt:lpstr>
      <vt:lpstr>Sacramento County Data: January 2024 Redeterminations by Race &amp; Written Language</vt:lpstr>
      <vt:lpstr>County-level Discontinuance Reasons:  Comparison |October data last reviewed in January commission meeting</vt:lpstr>
      <vt:lpstr>Statewide Procedural Disenrollment Survey</vt:lpstr>
      <vt:lpstr>PowerPoint Presentation</vt:lpstr>
      <vt:lpstr>Medi-Medi Plans in Sacramento County</vt:lpstr>
      <vt:lpstr>Agenda</vt:lpstr>
      <vt:lpstr>Overview: Dual Eligible Beneficiaries</vt:lpstr>
      <vt:lpstr>Medicare and Medi-Cal</vt:lpstr>
      <vt:lpstr>Dual Eligible Beneficiaries</vt:lpstr>
      <vt:lpstr>Dual Eligible Beneficiaries in California</vt:lpstr>
      <vt:lpstr>Medicare Delivery System Enrollment for 1.7 million Dual Eligibles in California (October 2023) </vt:lpstr>
      <vt:lpstr>January 2024 Medi-Medi Plan Enrollment (Preliminary)</vt:lpstr>
      <vt:lpstr>Dual Eligible Beneficiaries in  Sacramento County</vt:lpstr>
      <vt:lpstr>Questions?</vt:lpstr>
      <vt:lpstr>Medicare Medi-Cal Plans  (Medi-Medi Plans)</vt:lpstr>
      <vt:lpstr>The Need for Coordinated Care</vt:lpstr>
      <vt:lpstr>Medi-Medi Plans</vt:lpstr>
      <vt:lpstr>Medi-Medi Plans in California</vt:lpstr>
      <vt:lpstr>Care Coordination in  Medi-Medi Plans</vt:lpstr>
      <vt:lpstr>Coordination with Related Medi-Cal Benefits</vt:lpstr>
      <vt:lpstr>Medi-Medi Plans Support Access to Providers</vt:lpstr>
      <vt:lpstr>Medicare Network Adequacy Requirements</vt:lpstr>
      <vt:lpstr>Medicare Sub-Network Requirements</vt:lpstr>
      <vt:lpstr>Joining a Medi-Medi Plan</vt:lpstr>
      <vt:lpstr>Medi-Cal Matching Plan Policy</vt:lpstr>
      <vt:lpstr>Medi-Cal Matching Plan Policy </vt:lpstr>
      <vt:lpstr>2024 Options for Dual Eligible Beneficiaries in Sacramento</vt:lpstr>
      <vt:lpstr>Options for Dual Eligible Beneficiaries in Sacramento County</vt:lpstr>
      <vt:lpstr>Integrated Care Options in  Sacramento County</vt:lpstr>
      <vt:lpstr>Questions?</vt:lpstr>
      <vt:lpstr>Intersections: PACE and Long-Term Care</vt:lpstr>
      <vt:lpstr>Medi-Medi Plans and PACE</vt:lpstr>
      <vt:lpstr>Medi-Cal MCPs and Long-Term Care</vt:lpstr>
      <vt:lpstr>Medi-Medi Plans and Long-Term Care </vt:lpstr>
      <vt:lpstr>Questions?</vt:lpstr>
      <vt:lpstr>Resources</vt:lpstr>
      <vt:lpstr>Resources for Providers</vt:lpstr>
      <vt:lpstr>Resources for Beneficiaries</vt:lpstr>
      <vt:lpstr>Additional Resources</vt:lpstr>
      <vt:lpstr>Questions and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Abarca. Jake</dc:creator>
  <cp:lastModifiedBy>Patterson. Gina</cp:lastModifiedBy>
  <cp:revision>1</cp:revision>
  <dcterms:created xsi:type="dcterms:W3CDTF">2013-07-15T20:26:40Z</dcterms:created>
  <dcterms:modified xsi:type="dcterms:W3CDTF">2024-03-19T20:41:55Z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0x010100D1E38FE05592B644B5A037509CADF557</vt:lpwstr>
  </property>
  <property fmtid="{D5CDD505-2E9C-101B-9397-08002B2CF9AE}" pid="3" name="MediaServiceImageTags">
    <vt:lpwstr/>
  </property>
  <property fmtid="{D5CDD505-2E9C-101B-9397-08002B2CF9AE}" pid="4" name="Order">
    <vt:r8>23500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