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modernComment_133_3FD80187.xml" ContentType="application/vnd.ms-powerpoint.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omments/modernComment_174_58D8124C.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684" r:id="rId6"/>
    <p:sldMasterId id="2147483726" r:id="rId7"/>
    <p:sldMasterId id="2147483756" r:id="rId8"/>
  </p:sldMasterIdLst>
  <p:notesMasterIdLst>
    <p:notesMasterId r:id="rId30"/>
  </p:notesMasterIdLst>
  <p:sldIdLst>
    <p:sldId id="305" r:id="rId9"/>
    <p:sldId id="295" r:id="rId10"/>
    <p:sldId id="307" r:id="rId11"/>
    <p:sldId id="308" r:id="rId12"/>
    <p:sldId id="309" r:id="rId13"/>
    <p:sldId id="314" r:id="rId14"/>
    <p:sldId id="369" r:id="rId15"/>
    <p:sldId id="370" r:id="rId16"/>
    <p:sldId id="372" r:id="rId17"/>
    <p:sldId id="371" r:id="rId18"/>
    <p:sldId id="374" r:id="rId19"/>
    <p:sldId id="373" r:id="rId20"/>
    <p:sldId id="343" r:id="rId21"/>
    <p:sldId id="310" r:id="rId22"/>
    <p:sldId id="366" r:id="rId23"/>
    <p:sldId id="339" r:id="rId24"/>
    <p:sldId id="340" r:id="rId25"/>
    <p:sldId id="345" r:id="rId26"/>
    <p:sldId id="335" r:id="rId27"/>
    <p:sldId id="337" r:id="rId28"/>
    <p:sldId id="33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F30625-D3A2-7125-25A6-C613B51F0205}" name="Patterson. Gina" initials="PG" userId="S::pattersongi@saccounty.gov::07714dcc-6a2b-4e94-b9d5-7efe3a161256" providerId="AD"/>
  <p188:author id="{7EAD465C-A83F-1814-5A41-948C80E3113F}" name="Spotnitz. Jenine" initials="SJ" userId="S::spotnitzj@saccounty.gov::cf8df935-7819-4932-b54b-44e6d7484d22" providerId="AD"/>
  <p188:author id="{E67680A0-E274-912C-43E7-E8AF62433737}" name="Patterson. Gina" initials="GP" userId="S::pattersongi@Saccounty.gov::07714dcc-6a2b-4e94-b9d5-7efe3a161256" providerId="AD"/>
  <p188:author id="{27F4AEA5-E5E1-C378-3FB7-E0A5EA07A2A5}" name="Abarca. Jake" initials="AJ" userId="S::abarcaj@saccounty.gov::8fe62116-178f-4bd1-8605-2456baaffa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15A"/>
    <a:srgbClr val="E47225"/>
    <a:srgbClr val="2D6E8D"/>
    <a:srgbClr val="EF8D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F76F4-3824-7644-86AA-3B2013C265CE}" v="2" dt="2023-11-21T00:54:43.109"/>
    <p1510:client id="{2E8D870A-A508-45B4-8F74-D7744C1C6028}" v="3" dt="2023-11-21T22:51:21.842"/>
    <p1510:client id="{FB289713-875D-47FE-854F-0FCAA1F7A86B}" v="175" dt="2023-11-21T22:44:15.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59" autoAdjust="0"/>
  </p:normalViewPr>
  <p:slideViewPr>
    <p:cSldViewPr snapToGrid="0">
      <p:cViewPr varScale="1">
        <p:scale>
          <a:sx n="59" d="100"/>
          <a:sy n="59" d="100"/>
        </p:scale>
        <p:origin x="9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erson. Gina" userId="07714dcc-6a2b-4e94-b9d5-7efe3a161256" providerId="ADAL" clId="{2E8D870A-A508-45B4-8F74-D7744C1C6028}"/>
    <pc:docChg chg="modSld">
      <pc:chgData name="Patterson. Gina" userId="07714dcc-6a2b-4e94-b9d5-7efe3a161256" providerId="ADAL" clId="{2E8D870A-A508-45B4-8F74-D7744C1C6028}" dt="2023-11-21T22:51:51.192" v="19" actId="1076"/>
      <pc:docMkLst>
        <pc:docMk/>
      </pc:docMkLst>
      <pc:sldChg chg="delCm modCm">
        <pc:chgData name="Patterson. Gina" userId="07714dcc-6a2b-4e94-b9d5-7efe3a161256" providerId="ADAL" clId="{2E8D870A-A508-45B4-8F74-D7744C1C6028}" dt="2023-11-21T22:50:00.277" v="8"/>
        <pc:sldMkLst>
          <pc:docMk/>
          <pc:sldMk cId="274008742" sldId="369"/>
        </pc:sldMkLst>
        <pc:extLst>
          <p:ext xmlns:p="http://schemas.openxmlformats.org/presentationml/2006/main" uri="{D6D511B9-2390-475A-947B-AFAB55BFBCF1}">
            <pc226:cmChg xmlns:pc226="http://schemas.microsoft.com/office/powerpoint/2022/06/main/command" chg="del mod">
              <pc226:chgData name="Patterson. Gina" userId="07714dcc-6a2b-4e94-b9d5-7efe3a161256" providerId="ADAL" clId="{2E8D870A-A508-45B4-8F74-D7744C1C6028}" dt="2023-11-21T22:50:00.277" v="8"/>
              <pc2:cmMkLst xmlns:pc2="http://schemas.microsoft.com/office/powerpoint/2019/9/main/command">
                <pc:docMk/>
                <pc:sldMk cId="274008742" sldId="369"/>
                <pc2:cmMk id="{F3A8D3AA-BAFF-4145-A5B5-BA1536CFF739}"/>
              </pc2:cmMkLst>
            </pc226:cmChg>
          </p:ext>
        </pc:extLst>
      </pc:sldChg>
      <pc:sldChg chg="modSp mod delCm modCm">
        <pc:chgData name="Patterson. Gina" userId="07714dcc-6a2b-4e94-b9d5-7efe3a161256" providerId="ADAL" clId="{2E8D870A-A508-45B4-8F74-D7744C1C6028}" dt="2023-11-21T22:51:51.192" v="19" actId="1076"/>
        <pc:sldMkLst>
          <pc:docMk/>
          <pc:sldMk cId="1781409000" sldId="370"/>
        </pc:sldMkLst>
        <pc:spChg chg="mod">
          <ac:chgData name="Patterson. Gina" userId="07714dcc-6a2b-4e94-b9d5-7efe3a161256" providerId="ADAL" clId="{2E8D870A-A508-45B4-8F74-D7744C1C6028}" dt="2023-11-21T22:50:31.780" v="11" actId="1076"/>
          <ac:spMkLst>
            <pc:docMk/>
            <pc:sldMk cId="1781409000" sldId="370"/>
            <ac:spMk id="2" creationId="{8E2768C1-E128-4C3F-7848-B56D571F15D7}"/>
          </ac:spMkLst>
        </pc:spChg>
        <pc:graphicFrameChg chg="mod">
          <ac:chgData name="Patterson. Gina" userId="07714dcc-6a2b-4e94-b9d5-7efe3a161256" providerId="ADAL" clId="{2E8D870A-A508-45B4-8F74-D7744C1C6028}" dt="2023-11-21T22:50:55.431" v="12" actId="1076"/>
          <ac:graphicFrameMkLst>
            <pc:docMk/>
            <pc:sldMk cId="1781409000" sldId="370"/>
            <ac:graphicFrameMk id="5" creationId="{1F7F46C9-659A-87D1-A3DA-EF1DEA98B8DD}"/>
          </ac:graphicFrameMkLst>
        </pc:graphicFrameChg>
        <pc:graphicFrameChg chg="mod">
          <ac:chgData name="Patterson. Gina" userId="07714dcc-6a2b-4e94-b9d5-7efe3a161256" providerId="ADAL" clId="{2E8D870A-A508-45B4-8F74-D7744C1C6028}" dt="2023-11-21T22:50:55.431" v="12" actId="1076"/>
          <ac:graphicFrameMkLst>
            <pc:docMk/>
            <pc:sldMk cId="1781409000" sldId="370"/>
            <ac:graphicFrameMk id="6" creationId="{D1B1B4EF-B19D-80E5-AF97-D38C4DF7666E}"/>
          </ac:graphicFrameMkLst>
        </pc:graphicFrameChg>
        <pc:graphicFrameChg chg="mod">
          <ac:chgData name="Patterson. Gina" userId="07714dcc-6a2b-4e94-b9d5-7efe3a161256" providerId="ADAL" clId="{2E8D870A-A508-45B4-8F74-D7744C1C6028}" dt="2023-11-21T22:50:55.431" v="12" actId="1076"/>
          <ac:graphicFrameMkLst>
            <pc:docMk/>
            <pc:sldMk cId="1781409000" sldId="370"/>
            <ac:graphicFrameMk id="8" creationId="{60BDE78B-1AE9-4CCA-BE0C-851644096273}"/>
          </ac:graphicFrameMkLst>
        </pc:graphicFrameChg>
        <pc:graphicFrameChg chg="mod">
          <ac:chgData name="Patterson. Gina" userId="07714dcc-6a2b-4e94-b9d5-7efe3a161256" providerId="ADAL" clId="{2E8D870A-A508-45B4-8F74-D7744C1C6028}" dt="2023-11-21T22:50:55.431" v="12" actId="1076"/>
          <ac:graphicFrameMkLst>
            <pc:docMk/>
            <pc:sldMk cId="1781409000" sldId="370"/>
            <ac:graphicFrameMk id="9" creationId="{2F23E122-B250-425F-9813-9E34FE972EF8}"/>
          </ac:graphicFrameMkLst>
        </pc:graphicFrameChg>
        <pc:picChg chg="mod">
          <ac:chgData name="Patterson. Gina" userId="07714dcc-6a2b-4e94-b9d5-7efe3a161256" providerId="ADAL" clId="{2E8D870A-A508-45B4-8F74-D7744C1C6028}" dt="2023-11-21T22:51:51.192" v="19" actId="1076"/>
          <ac:picMkLst>
            <pc:docMk/>
            <pc:sldMk cId="1781409000" sldId="370"/>
            <ac:picMk id="13" creationId="{1A11995D-0553-964D-11B0-05DD6099B1FD}"/>
          </ac:picMkLst>
        </pc:picChg>
        <pc:extLst>
          <p:ext xmlns:p="http://schemas.openxmlformats.org/presentationml/2006/main" uri="{D6D511B9-2390-475A-947B-AFAB55BFBCF1}">
            <pc226:cmChg xmlns:pc226="http://schemas.microsoft.com/office/powerpoint/2022/06/main/command" chg="del">
              <pc226:chgData name="Patterson. Gina" userId="07714dcc-6a2b-4e94-b9d5-7efe3a161256" providerId="ADAL" clId="{2E8D870A-A508-45B4-8F74-D7744C1C6028}" dt="2023-11-21T22:49:52.311" v="5"/>
              <pc2:cmMkLst xmlns:pc2="http://schemas.microsoft.com/office/powerpoint/2019/9/main/command">
                <pc:docMk/>
                <pc:sldMk cId="1781409000" sldId="370"/>
                <pc2:cmMk id="{43E94D2E-F4A6-4B43-84BF-980AF0246C7D}"/>
              </pc2:cmMkLst>
            </pc226:cmChg>
            <pc226:cmChg xmlns:pc226="http://schemas.microsoft.com/office/powerpoint/2022/06/main/command" chg="del">
              <pc226:chgData name="Patterson. Gina" userId="07714dcc-6a2b-4e94-b9d5-7efe3a161256" providerId="ADAL" clId="{2E8D870A-A508-45B4-8F74-D7744C1C6028}" dt="2023-11-21T22:49:48.691" v="4"/>
              <pc2:cmMkLst xmlns:pc2="http://schemas.microsoft.com/office/powerpoint/2019/9/main/command">
                <pc:docMk/>
                <pc:sldMk cId="1781409000" sldId="370"/>
                <pc2:cmMk id="{532C4D92-B871-4A31-BE63-AE5A18A4D419}"/>
              </pc2:cmMkLst>
            </pc226:cmChg>
            <pc226:cmChg xmlns:pc226="http://schemas.microsoft.com/office/powerpoint/2022/06/main/command" chg="del">
              <pc226:chgData name="Patterson. Gina" userId="07714dcc-6a2b-4e94-b9d5-7efe3a161256" providerId="ADAL" clId="{2E8D870A-A508-45B4-8F74-D7744C1C6028}" dt="2023-11-21T22:49:53.535" v="6"/>
              <pc2:cmMkLst xmlns:pc2="http://schemas.microsoft.com/office/powerpoint/2019/9/main/command">
                <pc:docMk/>
                <pc:sldMk cId="1781409000" sldId="370"/>
                <pc2:cmMk id="{9EC5F6C7-F6F2-453B-81B1-B5A10BCB84E1}"/>
              </pc2:cmMkLst>
            </pc226:cmChg>
            <pc226:cmChg xmlns:pc226="http://schemas.microsoft.com/office/powerpoint/2022/06/main/command" chg="del mod">
              <pc226:chgData name="Patterson. Gina" userId="07714dcc-6a2b-4e94-b9d5-7efe3a161256" providerId="ADAL" clId="{2E8D870A-A508-45B4-8F74-D7744C1C6028}" dt="2023-11-21T22:49:41.213" v="3"/>
              <pc2:cmMkLst xmlns:pc2="http://schemas.microsoft.com/office/powerpoint/2019/9/main/command">
                <pc:docMk/>
                <pc:sldMk cId="1781409000" sldId="370"/>
                <pc2:cmMk id="{AA18A0F4-E823-4DEB-B588-8F26C503D1E9}"/>
              </pc2:cmMkLst>
            </pc226:cmChg>
          </p:ext>
        </pc:extLst>
      </pc:sldChg>
      <pc:sldChg chg="modSp mod">
        <pc:chgData name="Patterson. Gina" userId="07714dcc-6a2b-4e94-b9d5-7efe3a161256" providerId="ADAL" clId="{2E8D870A-A508-45B4-8F74-D7744C1C6028}" dt="2023-11-21T22:50:21.314" v="10" actId="14100"/>
        <pc:sldMkLst>
          <pc:docMk/>
          <pc:sldMk cId="1481333786" sldId="371"/>
        </pc:sldMkLst>
        <pc:picChg chg="mod">
          <ac:chgData name="Patterson. Gina" userId="07714dcc-6a2b-4e94-b9d5-7efe3a161256" providerId="ADAL" clId="{2E8D870A-A508-45B4-8F74-D7744C1C6028}" dt="2023-11-21T22:50:21.314" v="10" actId="14100"/>
          <ac:picMkLst>
            <pc:docMk/>
            <pc:sldMk cId="1481333786" sldId="371"/>
            <ac:picMk id="11" creationId="{8EC6175B-72FF-381E-4DD3-C06C7CEE13B6}"/>
          </ac:picMkLst>
        </pc:picChg>
      </pc:sldChg>
    </pc:docChg>
  </pc:docChgLst>
  <pc:docChgLst>
    <pc:chgData name="Spotnitz. Jenine" userId="S::spotnitzj@saccounty.gov::cf8df935-7819-4932-b54b-44e6d7484d22" providerId="AD" clId="Web-{E1260D38-702D-4EDE-94B3-DF4EE3246B8C}"/>
    <pc:docChg chg="mod sldOrd">
      <pc:chgData name="Spotnitz. Jenine" userId="S::spotnitzj@saccounty.gov::cf8df935-7819-4932-b54b-44e6d7484d22" providerId="AD" clId="Web-{E1260D38-702D-4EDE-94B3-DF4EE3246B8C}" dt="2023-11-15T16:21:29.210" v="8"/>
      <pc:docMkLst>
        <pc:docMk/>
      </pc:docMkLst>
      <pc:sldChg chg="modCm">
        <pc:chgData name="Spotnitz. Jenine" userId="S::spotnitzj@saccounty.gov::cf8df935-7819-4932-b54b-44e6d7484d22" providerId="AD" clId="Web-{E1260D38-702D-4EDE-94B3-DF4EE3246B8C}" dt="2023-11-15T16:18:47.317" v="7"/>
        <pc:sldMkLst>
          <pc:docMk/>
          <pc:sldMk cId="1781409000" sldId="370"/>
        </pc:sldMkLst>
        <pc:extLst>
          <p:ext xmlns:p="http://schemas.openxmlformats.org/presentationml/2006/main" uri="{D6D511B9-2390-475A-947B-AFAB55BFBCF1}">
            <pc226:cmChg xmlns:pc226="http://schemas.microsoft.com/office/powerpoint/2022/06/main/command" chg="">
              <pc226:chgData name="Spotnitz. Jenine" userId="S::spotnitzj@saccounty.gov::cf8df935-7819-4932-b54b-44e6d7484d22" providerId="AD" clId="Web-{E1260D38-702D-4EDE-94B3-DF4EE3246B8C}" dt="2023-11-15T16:15:32.188" v="2"/>
              <pc2:cmMkLst xmlns:pc2="http://schemas.microsoft.com/office/powerpoint/2019/9/main/command">
                <pc:docMk/>
                <pc:sldMk cId="1781409000" sldId="370"/>
                <pc2:cmMk id="{43E94D2E-F4A6-4B43-84BF-980AF0246C7D}"/>
              </pc2:cmMkLst>
              <pc226:cmRplyChg chg="add">
                <pc226:chgData name="Spotnitz. Jenine" userId="S::spotnitzj@saccounty.gov::cf8df935-7819-4932-b54b-44e6d7484d22" providerId="AD" clId="Web-{E1260D38-702D-4EDE-94B3-DF4EE3246B8C}" dt="2023-11-15T16:15:32.188" v="2"/>
                <pc2:cmRplyMkLst xmlns:pc2="http://schemas.microsoft.com/office/powerpoint/2019/9/main/command">
                  <pc:docMk/>
                  <pc:sldMk cId="1781409000" sldId="370"/>
                  <pc2:cmMk id="{43E94D2E-F4A6-4B43-84BF-980AF0246C7D}"/>
                  <pc2:cmRplyMk id="{77B3E7DB-559B-401C-B235-DC81CAFABD19}"/>
                </pc2:cmRplyMkLst>
              </pc226:cmRplyChg>
            </pc226:cmChg>
            <pc226:cmChg xmlns:pc226="http://schemas.microsoft.com/office/powerpoint/2022/06/main/command" chg="">
              <pc226:chgData name="Spotnitz. Jenine" userId="S::spotnitzj@saccounty.gov::cf8df935-7819-4932-b54b-44e6d7484d22" providerId="AD" clId="Web-{E1260D38-702D-4EDE-94B3-DF4EE3246B8C}" dt="2023-11-15T16:16:43.377" v="4"/>
              <pc2:cmMkLst xmlns:pc2="http://schemas.microsoft.com/office/powerpoint/2019/9/main/command">
                <pc:docMk/>
                <pc:sldMk cId="1781409000" sldId="370"/>
                <pc2:cmMk id="{532C4D92-B871-4A31-BE63-AE5A18A4D419}"/>
              </pc2:cmMkLst>
              <pc226:cmRplyChg chg="add mod">
                <pc226:chgData name="Spotnitz. Jenine" userId="S::spotnitzj@saccounty.gov::cf8df935-7819-4932-b54b-44e6d7484d22" providerId="AD" clId="Web-{E1260D38-702D-4EDE-94B3-DF4EE3246B8C}" dt="2023-11-15T16:16:43.377" v="4"/>
                <pc2:cmRplyMkLst xmlns:pc2="http://schemas.microsoft.com/office/powerpoint/2019/9/main/command">
                  <pc:docMk/>
                  <pc:sldMk cId="1781409000" sldId="370"/>
                  <pc2:cmMk id="{532C4D92-B871-4A31-BE63-AE5A18A4D419}"/>
                  <pc2:cmRplyMk id="{6992117C-F8A0-42DE-9051-2A98B4D15C05}"/>
                </pc2:cmRplyMkLst>
              </pc226:cmRplyChg>
            </pc226:cmChg>
            <pc226:cmChg xmlns:pc226="http://schemas.microsoft.com/office/powerpoint/2022/06/main/command" chg="">
              <pc226:chgData name="Spotnitz. Jenine" userId="S::spotnitzj@saccounty.gov::cf8df935-7819-4932-b54b-44e6d7484d22" providerId="AD" clId="Web-{E1260D38-702D-4EDE-94B3-DF4EE3246B8C}" dt="2023-11-15T16:17:37.503" v="6"/>
              <pc2:cmMkLst xmlns:pc2="http://schemas.microsoft.com/office/powerpoint/2019/9/main/command">
                <pc:docMk/>
                <pc:sldMk cId="1781409000" sldId="370"/>
                <pc2:cmMk id="{2B9205B0-FC04-4C9C-B1E6-62741FC7F92A}"/>
              </pc2:cmMkLst>
              <pc226:cmRplyChg chg="add">
                <pc226:chgData name="Spotnitz. Jenine" userId="S::spotnitzj@saccounty.gov::cf8df935-7819-4932-b54b-44e6d7484d22" providerId="AD" clId="Web-{E1260D38-702D-4EDE-94B3-DF4EE3246B8C}" dt="2023-11-15T16:17:37.503" v="6"/>
                <pc2:cmRplyMkLst xmlns:pc2="http://schemas.microsoft.com/office/powerpoint/2019/9/main/command">
                  <pc:docMk/>
                  <pc:sldMk cId="1781409000" sldId="370"/>
                  <pc2:cmMk id="{2B9205B0-FC04-4C9C-B1E6-62741FC7F92A}"/>
                  <pc2:cmRplyMk id="{B9459957-0B73-48B4-B84B-9778239DE840}"/>
                </pc2:cmRplyMkLst>
              </pc226:cmRplyChg>
            </pc226:cmChg>
            <pc226:cmChg xmlns:pc226="http://schemas.microsoft.com/office/powerpoint/2022/06/main/command" chg="">
              <pc226:chgData name="Spotnitz. Jenine" userId="S::spotnitzj@saccounty.gov::cf8df935-7819-4932-b54b-44e6d7484d22" providerId="AD" clId="Web-{E1260D38-702D-4EDE-94B3-DF4EE3246B8C}" dt="2023-11-15T16:18:47.317" v="7"/>
              <pc2:cmMkLst xmlns:pc2="http://schemas.microsoft.com/office/powerpoint/2019/9/main/command">
                <pc:docMk/>
                <pc:sldMk cId="1781409000" sldId="370"/>
                <pc2:cmMk id="{9EC5F6C7-F6F2-453B-81B1-B5A10BCB84E1}"/>
              </pc2:cmMkLst>
              <pc226:cmRplyChg chg="add">
                <pc226:chgData name="Spotnitz. Jenine" userId="S::spotnitzj@saccounty.gov::cf8df935-7819-4932-b54b-44e6d7484d22" providerId="AD" clId="Web-{E1260D38-702D-4EDE-94B3-DF4EE3246B8C}" dt="2023-11-15T16:18:47.317" v="7"/>
                <pc2:cmRplyMkLst xmlns:pc2="http://schemas.microsoft.com/office/powerpoint/2019/9/main/command">
                  <pc:docMk/>
                  <pc:sldMk cId="1781409000" sldId="370"/>
                  <pc2:cmMk id="{9EC5F6C7-F6F2-453B-81B1-B5A10BCB84E1}"/>
                  <pc2:cmRplyMk id="{9518027F-5D6B-4841-889A-EACE328995A0}"/>
                </pc2:cmRplyMkLst>
              </pc226:cmRplyChg>
            </pc226:cmChg>
            <pc226:cmChg xmlns:pc226="http://schemas.microsoft.com/office/powerpoint/2022/06/main/command" chg="">
              <pc226:chgData name="Spotnitz. Jenine" userId="S::spotnitzj@saccounty.gov::cf8df935-7819-4932-b54b-44e6d7484d22" providerId="AD" clId="Web-{E1260D38-702D-4EDE-94B3-DF4EE3246B8C}" dt="2023-11-15T16:14:54.765" v="1"/>
              <pc2:cmMkLst xmlns:pc2="http://schemas.microsoft.com/office/powerpoint/2019/9/main/command">
                <pc:docMk/>
                <pc:sldMk cId="1781409000" sldId="370"/>
                <pc2:cmMk id="{AA18A0F4-E823-4DEB-B588-8F26C503D1E9}"/>
              </pc2:cmMkLst>
              <pc226:cmRplyChg chg="add">
                <pc226:chgData name="Spotnitz. Jenine" userId="S::spotnitzj@saccounty.gov::cf8df935-7819-4932-b54b-44e6d7484d22" providerId="AD" clId="Web-{E1260D38-702D-4EDE-94B3-DF4EE3246B8C}" dt="2023-11-15T16:14:54.765" v="1"/>
                <pc2:cmRplyMkLst xmlns:pc2="http://schemas.microsoft.com/office/powerpoint/2019/9/main/command">
                  <pc:docMk/>
                  <pc:sldMk cId="1781409000" sldId="370"/>
                  <pc2:cmMk id="{AA18A0F4-E823-4DEB-B588-8F26C503D1E9}"/>
                  <pc2:cmRplyMk id="{75254130-6B30-4105-B1EB-44055A06693E}"/>
                </pc2:cmRplyMkLst>
              </pc226:cmRplyChg>
            </pc226:cmChg>
          </p:ext>
        </pc:extLst>
      </pc:sldChg>
      <pc:sldChg chg="ord modCm">
        <pc:chgData name="Spotnitz. Jenine" userId="S::spotnitzj@saccounty.gov::cf8df935-7819-4932-b54b-44e6d7484d22" providerId="AD" clId="Web-{E1260D38-702D-4EDE-94B3-DF4EE3246B8C}" dt="2023-11-15T16:21:29.210" v="8"/>
        <pc:sldMkLst>
          <pc:docMk/>
          <pc:sldMk cId="1490555468" sldId="372"/>
        </pc:sldMkLst>
        <pc:extLst>
          <p:ext xmlns:p="http://schemas.openxmlformats.org/presentationml/2006/main" uri="{D6D511B9-2390-475A-947B-AFAB55BFBCF1}">
            <pc226:cmChg xmlns:pc226="http://schemas.microsoft.com/office/powerpoint/2022/06/main/command" chg="">
              <pc226:chgData name="Spotnitz. Jenine" userId="S::spotnitzj@saccounty.gov::cf8df935-7819-4932-b54b-44e6d7484d22" providerId="AD" clId="Web-{E1260D38-702D-4EDE-94B3-DF4EE3246B8C}" dt="2023-11-15T16:21:29.210" v="8"/>
              <pc2:cmMkLst xmlns:pc2="http://schemas.microsoft.com/office/powerpoint/2019/9/main/command">
                <pc:docMk/>
                <pc:sldMk cId="1490555468" sldId="372"/>
                <pc2:cmMk id="{272087F9-9CC5-4B44-9728-2F09E9B12318}"/>
              </pc2:cmMkLst>
              <pc226:cmRplyChg chg="add">
                <pc226:chgData name="Spotnitz. Jenine" userId="S::spotnitzj@saccounty.gov::cf8df935-7819-4932-b54b-44e6d7484d22" providerId="AD" clId="Web-{E1260D38-702D-4EDE-94B3-DF4EE3246B8C}" dt="2023-11-15T16:21:29.210" v="8"/>
                <pc2:cmRplyMkLst xmlns:pc2="http://schemas.microsoft.com/office/powerpoint/2019/9/main/command">
                  <pc:docMk/>
                  <pc:sldMk cId="1490555468" sldId="372"/>
                  <pc2:cmMk id="{272087F9-9CC5-4B44-9728-2F09E9B12318}"/>
                  <pc2:cmRplyMk id="{14B79FEB-27D4-4B2D-AE70-140670EFA90E}"/>
                </pc2:cmRplyMkLst>
              </pc226:cmRplyChg>
            </pc226:cmChg>
          </p:ext>
        </pc:extLst>
      </pc:sldChg>
    </pc:docChg>
  </pc:docChgLst>
  <pc:docChgLst>
    <pc:chgData name="Spotnitz. Jenine" userId="S::spotnitzj@saccounty.gov::cf8df935-7819-4932-b54b-44e6d7484d22" providerId="AD" clId="Web-{0A5F76F4-3824-7644-86AA-3B2013C265CE}"/>
    <pc:docChg chg="sldOrd">
      <pc:chgData name="Spotnitz. Jenine" userId="S::spotnitzj@saccounty.gov::cf8df935-7819-4932-b54b-44e6d7484d22" providerId="AD" clId="Web-{0A5F76F4-3824-7644-86AA-3B2013C265CE}" dt="2023-11-21T00:54:43.109" v="1"/>
      <pc:docMkLst>
        <pc:docMk/>
      </pc:docMkLst>
      <pc:sldChg chg="ord addCm">
        <pc:chgData name="Spotnitz. Jenine" userId="S::spotnitzj@saccounty.gov::cf8df935-7819-4932-b54b-44e6d7484d22" providerId="AD" clId="Web-{0A5F76F4-3824-7644-86AA-3B2013C265CE}" dt="2023-11-21T00:54:43.109" v="1"/>
        <pc:sldMkLst>
          <pc:docMk/>
          <pc:sldMk cId="1071120775" sldId="307"/>
        </pc:sldMkLst>
        <pc:extLst>
          <p:ext xmlns:p="http://schemas.openxmlformats.org/presentationml/2006/main" uri="{D6D511B9-2390-475A-947B-AFAB55BFBCF1}">
            <pc226:cmChg xmlns:pc226="http://schemas.microsoft.com/office/powerpoint/2022/06/main/command" chg="add">
              <pc226:chgData name="Spotnitz. Jenine" userId="S::spotnitzj@saccounty.gov::cf8df935-7819-4932-b54b-44e6d7484d22" providerId="AD" clId="Web-{0A5F76F4-3824-7644-86AA-3B2013C265CE}" dt="2023-11-21T00:45:30.367" v="0"/>
              <pc2:cmMkLst xmlns:pc2="http://schemas.microsoft.com/office/powerpoint/2019/9/main/command">
                <pc:docMk/>
                <pc:sldMk cId="1071120775" sldId="307"/>
                <pc2:cmMk id="{DFBF8244-2EC8-4712-8BF1-1864DECCF848}"/>
              </pc2:cmMkLst>
            </pc226:cmChg>
          </p:ext>
        </pc:extLst>
      </pc:sldChg>
    </pc:docChg>
  </pc:docChgLst>
  <pc:docChgLst>
    <pc:chgData name="Patterson. Gina" userId="07714dcc-6a2b-4e94-b9d5-7efe3a161256" providerId="ADAL" clId="{5849C7DB-443C-4152-B57F-4CA0B39C484D}"/>
    <pc:docChg chg="undo custSel addSld delSld modSld sldOrd delMainMaster">
      <pc:chgData name="Patterson. Gina" userId="07714dcc-6a2b-4e94-b9d5-7efe3a161256" providerId="ADAL" clId="{5849C7DB-443C-4152-B57F-4CA0B39C484D}" dt="2023-11-15T12:11:48.926" v="1544"/>
      <pc:docMkLst>
        <pc:docMk/>
      </pc:docMkLst>
      <pc:sldChg chg="modSp mod">
        <pc:chgData name="Patterson. Gina" userId="07714dcc-6a2b-4e94-b9d5-7efe3a161256" providerId="ADAL" clId="{5849C7DB-443C-4152-B57F-4CA0B39C484D}" dt="2023-11-15T12:00:50.334" v="1509" actId="14100"/>
        <pc:sldMkLst>
          <pc:docMk/>
          <pc:sldMk cId="3011284613" sldId="295"/>
        </pc:sldMkLst>
        <pc:spChg chg="mod">
          <ac:chgData name="Patterson. Gina" userId="07714dcc-6a2b-4e94-b9d5-7efe3a161256" providerId="ADAL" clId="{5849C7DB-443C-4152-B57F-4CA0B39C484D}" dt="2023-11-15T12:00:50.334" v="1509" actId="14100"/>
          <ac:spMkLst>
            <pc:docMk/>
            <pc:sldMk cId="3011284613" sldId="295"/>
            <ac:spMk id="4" creationId="{80336D24-C71F-BD47-BA1A-1822DAA3843C}"/>
          </ac:spMkLst>
        </pc:spChg>
      </pc:sldChg>
      <pc:sldChg chg="modSp mod">
        <pc:chgData name="Patterson. Gina" userId="07714dcc-6a2b-4e94-b9d5-7efe3a161256" providerId="ADAL" clId="{5849C7DB-443C-4152-B57F-4CA0B39C484D}" dt="2023-11-15T12:08:23.967" v="1539" actId="13926"/>
        <pc:sldMkLst>
          <pc:docMk/>
          <pc:sldMk cId="2014087326" sldId="305"/>
        </pc:sldMkLst>
        <pc:spChg chg="mod">
          <ac:chgData name="Patterson. Gina" userId="07714dcc-6a2b-4e94-b9d5-7efe3a161256" providerId="ADAL" clId="{5849C7DB-443C-4152-B57F-4CA0B39C484D}" dt="2023-11-15T12:08:23.967" v="1539" actId="13926"/>
          <ac:spMkLst>
            <pc:docMk/>
            <pc:sldMk cId="2014087326" sldId="305"/>
            <ac:spMk id="6" creationId="{3EF9378B-4B87-8C1A-E45E-7B5956DD0BA3}"/>
          </ac:spMkLst>
        </pc:spChg>
      </pc:sldChg>
      <pc:sldChg chg="modSp mod">
        <pc:chgData name="Patterson. Gina" userId="07714dcc-6a2b-4e94-b9d5-7efe3a161256" providerId="ADAL" clId="{5849C7DB-443C-4152-B57F-4CA0B39C484D}" dt="2023-11-15T12:01:31.800" v="1512" actId="2711"/>
        <pc:sldMkLst>
          <pc:docMk/>
          <pc:sldMk cId="1071120775" sldId="307"/>
        </pc:sldMkLst>
        <pc:spChg chg="mod">
          <ac:chgData name="Patterson. Gina" userId="07714dcc-6a2b-4e94-b9d5-7efe3a161256" providerId="ADAL" clId="{5849C7DB-443C-4152-B57F-4CA0B39C484D}" dt="2023-11-15T12:01:27.051" v="1511" actId="2711"/>
          <ac:spMkLst>
            <pc:docMk/>
            <pc:sldMk cId="1071120775" sldId="307"/>
            <ac:spMk id="2" creationId="{92F3BFBB-A82C-33C5-9A5C-36248E142E50}"/>
          </ac:spMkLst>
        </pc:spChg>
        <pc:spChg chg="mod">
          <ac:chgData name="Patterson. Gina" userId="07714dcc-6a2b-4e94-b9d5-7efe3a161256" providerId="ADAL" clId="{5849C7DB-443C-4152-B57F-4CA0B39C484D}" dt="2023-11-15T12:01:31.800" v="1512" actId="2711"/>
          <ac:spMkLst>
            <pc:docMk/>
            <pc:sldMk cId="1071120775" sldId="307"/>
            <ac:spMk id="3" creationId="{D145F3FA-4B35-13E4-BF04-225BD2630C4C}"/>
          </ac:spMkLst>
        </pc:spChg>
      </pc:sldChg>
      <pc:sldChg chg="modSp mod">
        <pc:chgData name="Patterson. Gina" userId="07714dcc-6a2b-4e94-b9d5-7efe3a161256" providerId="ADAL" clId="{5849C7DB-443C-4152-B57F-4CA0B39C484D}" dt="2023-11-15T11:56:46.212" v="1483" actId="1076"/>
        <pc:sldMkLst>
          <pc:docMk/>
          <pc:sldMk cId="3053817082" sldId="308"/>
        </pc:sldMkLst>
        <pc:spChg chg="mod">
          <ac:chgData name="Patterson. Gina" userId="07714dcc-6a2b-4e94-b9d5-7efe3a161256" providerId="ADAL" clId="{5849C7DB-443C-4152-B57F-4CA0B39C484D}" dt="2023-11-15T11:56:46.212" v="1483" actId="1076"/>
          <ac:spMkLst>
            <pc:docMk/>
            <pc:sldMk cId="3053817082" sldId="308"/>
            <ac:spMk id="4" creationId="{80336D24-C71F-BD47-BA1A-1822DAA3843C}"/>
          </ac:spMkLst>
        </pc:spChg>
      </pc:sldChg>
      <pc:sldChg chg="modSp mod">
        <pc:chgData name="Patterson. Gina" userId="07714dcc-6a2b-4e94-b9d5-7efe3a161256" providerId="ADAL" clId="{5849C7DB-443C-4152-B57F-4CA0B39C484D}" dt="2023-11-15T11:56:41.267" v="1482" actId="1076"/>
        <pc:sldMkLst>
          <pc:docMk/>
          <pc:sldMk cId="1942590974" sldId="309"/>
        </pc:sldMkLst>
        <pc:spChg chg="mod">
          <ac:chgData name="Patterson. Gina" userId="07714dcc-6a2b-4e94-b9d5-7efe3a161256" providerId="ADAL" clId="{5849C7DB-443C-4152-B57F-4CA0B39C484D}" dt="2023-11-15T11:56:41.267" v="1482" actId="1076"/>
          <ac:spMkLst>
            <pc:docMk/>
            <pc:sldMk cId="1942590974" sldId="309"/>
            <ac:spMk id="4" creationId="{80336D24-C71F-BD47-BA1A-1822DAA3843C}"/>
          </ac:spMkLst>
        </pc:spChg>
      </pc:sldChg>
      <pc:sldChg chg="modSp mod">
        <pc:chgData name="Patterson. Gina" userId="07714dcc-6a2b-4e94-b9d5-7efe3a161256" providerId="ADAL" clId="{5849C7DB-443C-4152-B57F-4CA0B39C484D}" dt="2023-11-15T06:37:10.304" v="20" actId="20577"/>
        <pc:sldMkLst>
          <pc:docMk/>
          <pc:sldMk cId="3966510634" sldId="311"/>
        </pc:sldMkLst>
        <pc:spChg chg="mod">
          <ac:chgData name="Patterson. Gina" userId="07714dcc-6a2b-4e94-b9d5-7efe3a161256" providerId="ADAL" clId="{5849C7DB-443C-4152-B57F-4CA0B39C484D}" dt="2023-11-15T06:37:10.304" v="20" actId="20577"/>
          <ac:spMkLst>
            <pc:docMk/>
            <pc:sldMk cId="3966510634" sldId="311"/>
            <ac:spMk id="4" creationId="{80336D24-C71F-BD47-BA1A-1822DAA3843C}"/>
          </ac:spMkLst>
        </pc:spChg>
      </pc:sldChg>
      <pc:sldChg chg="del">
        <pc:chgData name="Patterson. Gina" userId="07714dcc-6a2b-4e94-b9d5-7efe3a161256" providerId="ADAL" clId="{5849C7DB-443C-4152-B57F-4CA0B39C484D}" dt="2023-11-15T11:54:04.806" v="1449" actId="2696"/>
        <pc:sldMkLst>
          <pc:docMk/>
          <pc:sldMk cId="877400889" sldId="312"/>
        </pc:sldMkLst>
      </pc:sldChg>
      <pc:sldChg chg="del">
        <pc:chgData name="Patterson. Gina" userId="07714dcc-6a2b-4e94-b9d5-7efe3a161256" providerId="ADAL" clId="{5849C7DB-443C-4152-B57F-4CA0B39C484D}" dt="2023-11-15T11:54:04.806" v="1449" actId="2696"/>
        <pc:sldMkLst>
          <pc:docMk/>
          <pc:sldMk cId="3869253404" sldId="313"/>
        </pc:sldMkLst>
      </pc:sldChg>
      <pc:sldChg chg="modSp mod">
        <pc:chgData name="Patterson. Gina" userId="07714dcc-6a2b-4e94-b9d5-7efe3a161256" providerId="ADAL" clId="{5849C7DB-443C-4152-B57F-4CA0B39C484D}" dt="2023-11-15T12:00:13.937" v="1504" actId="1076"/>
        <pc:sldMkLst>
          <pc:docMk/>
          <pc:sldMk cId="3360783474" sldId="314"/>
        </pc:sldMkLst>
        <pc:spChg chg="mod">
          <ac:chgData name="Patterson. Gina" userId="07714dcc-6a2b-4e94-b9d5-7efe3a161256" providerId="ADAL" clId="{5849C7DB-443C-4152-B57F-4CA0B39C484D}" dt="2023-11-15T12:00:13.937" v="1504" actId="1076"/>
          <ac:spMkLst>
            <pc:docMk/>
            <pc:sldMk cId="3360783474" sldId="314"/>
            <ac:spMk id="4" creationId="{80336D24-C71F-BD47-BA1A-1822DAA3843C}"/>
          </ac:spMkLst>
        </pc:spChg>
      </pc:sldChg>
      <pc:sldChg chg="del">
        <pc:chgData name="Patterson. Gina" userId="07714dcc-6a2b-4e94-b9d5-7efe3a161256" providerId="ADAL" clId="{5849C7DB-443C-4152-B57F-4CA0B39C484D}" dt="2023-11-15T11:54:04.806" v="1449" actId="2696"/>
        <pc:sldMkLst>
          <pc:docMk/>
          <pc:sldMk cId="3448010514" sldId="315"/>
        </pc:sldMkLst>
      </pc:sldChg>
      <pc:sldChg chg="del">
        <pc:chgData name="Patterson. Gina" userId="07714dcc-6a2b-4e94-b9d5-7efe3a161256" providerId="ADAL" clId="{5849C7DB-443C-4152-B57F-4CA0B39C484D}" dt="2023-11-15T11:51:04.671" v="1437" actId="2696"/>
        <pc:sldMkLst>
          <pc:docMk/>
          <pc:sldMk cId="1191315130" sldId="316"/>
        </pc:sldMkLst>
      </pc:sldChg>
      <pc:sldChg chg="del">
        <pc:chgData name="Patterson. Gina" userId="07714dcc-6a2b-4e94-b9d5-7efe3a161256" providerId="ADAL" clId="{5849C7DB-443C-4152-B57F-4CA0B39C484D}" dt="2023-11-15T11:54:04.806" v="1449" actId="2696"/>
        <pc:sldMkLst>
          <pc:docMk/>
          <pc:sldMk cId="666014323" sldId="317"/>
        </pc:sldMkLst>
      </pc:sldChg>
      <pc:sldChg chg="del">
        <pc:chgData name="Patterson. Gina" userId="07714dcc-6a2b-4e94-b9d5-7efe3a161256" providerId="ADAL" clId="{5849C7DB-443C-4152-B57F-4CA0B39C484D}" dt="2023-11-15T11:51:04.671" v="1437" actId="2696"/>
        <pc:sldMkLst>
          <pc:docMk/>
          <pc:sldMk cId="1204158609" sldId="318"/>
        </pc:sldMkLst>
      </pc:sldChg>
      <pc:sldChg chg="del">
        <pc:chgData name="Patterson. Gina" userId="07714dcc-6a2b-4e94-b9d5-7efe3a161256" providerId="ADAL" clId="{5849C7DB-443C-4152-B57F-4CA0B39C484D}" dt="2023-11-15T11:54:04.806" v="1449" actId="2696"/>
        <pc:sldMkLst>
          <pc:docMk/>
          <pc:sldMk cId="4252661356" sldId="319"/>
        </pc:sldMkLst>
      </pc:sldChg>
      <pc:sldChg chg="del">
        <pc:chgData name="Patterson. Gina" userId="07714dcc-6a2b-4e94-b9d5-7efe3a161256" providerId="ADAL" clId="{5849C7DB-443C-4152-B57F-4CA0B39C484D}" dt="2023-11-15T11:54:04.806" v="1449" actId="2696"/>
        <pc:sldMkLst>
          <pc:docMk/>
          <pc:sldMk cId="2783668265" sldId="320"/>
        </pc:sldMkLst>
      </pc:sldChg>
      <pc:sldChg chg="del">
        <pc:chgData name="Patterson. Gina" userId="07714dcc-6a2b-4e94-b9d5-7efe3a161256" providerId="ADAL" clId="{5849C7DB-443C-4152-B57F-4CA0B39C484D}" dt="2023-11-15T11:51:04.671" v="1437" actId="2696"/>
        <pc:sldMkLst>
          <pc:docMk/>
          <pc:sldMk cId="604371122" sldId="321"/>
        </pc:sldMkLst>
      </pc:sldChg>
      <pc:sldChg chg="del">
        <pc:chgData name="Patterson. Gina" userId="07714dcc-6a2b-4e94-b9d5-7efe3a161256" providerId="ADAL" clId="{5849C7DB-443C-4152-B57F-4CA0B39C484D}" dt="2023-11-15T11:54:04.806" v="1449" actId="2696"/>
        <pc:sldMkLst>
          <pc:docMk/>
          <pc:sldMk cId="1888971576" sldId="323"/>
        </pc:sldMkLst>
      </pc:sldChg>
      <pc:sldChg chg="del">
        <pc:chgData name="Patterson. Gina" userId="07714dcc-6a2b-4e94-b9d5-7efe3a161256" providerId="ADAL" clId="{5849C7DB-443C-4152-B57F-4CA0B39C484D}" dt="2023-11-15T11:54:04.806" v="1449" actId="2696"/>
        <pc:sldMkLst>
          <pc:docMk/>
          <pc:sldMk cId="2820247111" sldId="324"/>
        </pc:sldMkLst>
      </pc:sldChg>
      <pc:sldChg chg="del">
        <pc:chgData name="Patterson. Gina" userId="07714dcc-6a2b-4e94-b9d5-7efe3a161256" providerId="ADAL" clId="{5849C7DB-443C-4152-B57F-4CA0B39C484D}" dt="2023-11-15T11:51:48.883" v="1439" actId="2696"/>
        <pc:sldMkLst>
          <pc:docMk/>
          <pc:sldMk cId="872240398" sldId="325"/>
        </pc:sldMkLst>
      </pc:sldChg>
      <pc:sldChg chg="del">
        <pc:chgData name="Patterson. Gina" userId="07714dcc-6a2b-4e94-b9d5-7efe3a161256" providerId="ADAL" clId="{5849C7DB-443C-4152-B57F-4CA0B39C484D}" dt="2023-11-15T11:54:04.806" v="1449" actId="2696"/>
        <pc:sldMkLst>
          <pc:docMk/>
          <pc:sldMk cId="1024194892" sldId="326"/>
        </pc:sldMkLst>
      </pc:sldChg>
      <pc:sldChg chg="del">
        <pc:chgData name="Patterson. Gina" userId="07714dcc-6a2b-4e94-b9d5-7efe3a161256" providerId="ADAL" clId="{5849C7DB-443C-4152-B57F-4CA0B39C484D}" dt="2023-11-15T11:51:54.634" v="1441" actId="2696"/>
        <pc:sldMkLst>
          <pc:docMk/>
          <pc:sldMk cId="1162932638" sldId="327"/>
        </pc:sldMkLst>
      </pc:sldChg>
      <pc:sldChg chg="del">
        <pc:chgData name="Patterson. Gina" userId="07714dcc-6a2b-4e94-b9d5-7efe3a161256" providerId="ADAL" clId="{5849C7DB-443C-4152-B57F-4CA0B39C484D}" dt="2023-11-15T11:52:02.391" v="1442" actId="2696"/>
        <pc:sldMkLst>
          <pc:docMk/>
          <pc:sldMk cId="1485752782" sldId="329"/>
        </pc:sldMkLst>
      </pc:sldChg>
      <pc:sldChg chg="del">
        <pc:chgData name="Patterson. Gina" userId="07714dcc-6a2b-4e94-b9d5-7efe3a161256" providerId="ADAL" clId="{5849C7DB-443C-4152-B57F-4CA0B39C484D}" dt="2023-11-15T11:54:04.806" v="1449" actId="2696"/>
        <pc:sldMkLst>
          <pc:docMk/>
          <pc:sldMk cId="4252974208" sldId="330"/>
        </pc:sldMkLst>
      </pc:sldChg>
      <pc:sldChg chg="del">
        <pc:chgData name="Patterson. Gina" userId="07714dcc-6a2b-4e94-b9d5-7efe3a161256" providerId="ADAL" clId="{5849C7DB-443C-4152-B57F-4CA0B39C484D}" dt="2023-11-15T11:52:02.391" v="1442" actId="2696"/>
        <pc:sldMkLst>
          <pc:docMk/>
          <pc:sldMk cId="1513914829" sldId="331"/>
        </pc:sldMkLst>
      </pc:sldChg>
      <pc:sldChg chg="del">
        <pc:chgData name="Patterson. Gina" userId="07714dcc-6a2b-4e94-b9d5-7efe3a161256" providerId="ADAL" clId="{5849C7DB-443C-4152-B57F-4CA0B39C484D}" dt="2023-11-15T11:54:04.806" v="1449" actId="2696"/>
        <pc:sldMkLst>
          <pc:docMk/>
          <pc:sldMk cId="339860867" sldId="332"/>
        </pc:sldMkLst>
      </pc:sldChg>
      <pc:sldChg chg="del">
        <pc:chgData name="Patterson. Gina" userId="07714dcc-6a2b-4e94-b9d5-7efe3a161256" providerId="ADAL" clId="{5849C7DB-443C-4152-B57F-4CA0B39C484D}" dt="2023-11-15T11:52:02.391" v="1442" actId="2696"/>
        <pc:sldMkLst>
          <pc:docMk/>
          <pc:sldMk cId="3832132928" sldId="333"/>
        </pc:sldMkLst>
      </pc:sldChg>
      <pc:sldChg chg="modSp mod">
        <pc:chgData name="Patterson. Gina" userId="07714dcc-6a2b-4e94-b9d5-7efe3a161256" providerId="ADAL" clId="{5849C7DB-443C-4152-B57F-4CA0B39C484D}" dt="2023-11-15T11:57:30.482" v="1485" actId="20577"/>
        <pc:sldMkLst>
          <pc:docMk/>
          <pc:sldMk cId="562428102" sldId="342"/>
        </pc:sldMkLst>
        <pc:spChg chg="mod">
          <ac:chgData name="Patterson. Gina" userId="07714dcc-6a2b-4e94-b9d5-7efe3a161256" providerId="ADAL" clId="{5849C7DB-443C-4152-B57F-4CA0B39C484D}" dt="2023-11-15T11:57:30.482" v="1485" actId="20577"/>
          <ac:spMkLst>
            <pc:docMk/>
            <pc:sldMk cId="562428102" sldId="342"/>
            <ac:spMk id="4" creationId="{80336D24-C71F-BD47-BA1A-1822DAA3843C}"/>
          </ac:spMkLst>
        </pc:spChg>
      </pc:sldChg>
      <pc:sldChg chg="del">
        <pc:chgData name="Patterson. Gina" userId="07714dcc-6a2b-4e94-b9d5-7efe3a161256" providerId="ADAL" clId="{5849C7DB-443C-4152-B57F-4CA0B39C484D}" dt="2023-11-15T11:51:04.671" v="1437" actId="2696"/>
        <pc:sldMkLst>
          <pc:docMk/>
          <pc:sldMk cId="328659209" sldId="349"/>
        </pc:sldMkLst>
      </pc:sldChg>
      <pc:sldChg chg="del">
        <pc:chgData name="Patterson. Gina" userId="07714dcc-6a2b-4e94-b9d5-7efe3a161256" providerId="ADAL" clId="{5849C7DB-443C-4152-B57F-4CA0B39C484D}" dt="2023-11-15T11:51:51.610" v="1440" actId="2696"/>
        <pc:sldMkLst>
          <pc:docMk/>
          <pc:sldMk cId="2386279186" sldId="350"/>
        </pc:sldMkLst>
      </pc:sldChg>
      <pc:sldChg chg="del">
        <pc:chgData name="Patterson. Gina" userId="07714dcc-6a2b-4e94-b9d5-7efe3a161256" providerId="ADAL" clId="{5849C7DB-443C-4152-B57F-4CA0B39C484D}" dt="2023-11-15T11:52:02.391" v="1442" actId="2696"/>
        <pc:sldMkLst>
          <pc:docMk/>
          <pc:sldMk cId="3979340102" sldId="351"/>
        </pc:sldMkLst>
      </pc:sldChg>
      <pc:sldChg chg="del">
        <pc:chgData name="Patterson. Gina" userId="07714dcc-6a2b-4e94-b9d5-7efe3a161256" providerId="ADAL" clId="{5849C7DB-443C-4152-B57F-4CA0B39C484D}" dt="2023-11-15T11:52:02.391" v="1442" actId="2696"/>
        <pc:sldMkLst>
          <pc:docMk/>
          <pc:sldMk cId="615512636" sldId="352"/>
        </pc:sldMkLst>
      </pc:sldChg>
      <pc:sldChg chg="del">
        <pc:chgData name="Patterson. Gina" userId="07714dcc-6a2b-4e94-b9d5-7efe3a161256" providerId="ADAL" clId="{5849C7DB-443C-4152-B57F-4CA0B39C484D}" dt="2023-11-15T11:52:02.391" v="1442" actId="2696"/>
        <pc:sldMkLst>
          <pc:docMk/>
          <pc:sldMk cId="134847345" sldId="353"/>
        </pc:sldMkLst>
      </pc:sldChg>
      <pc:sldChg chg="del">
        <pc:chgData name="Patterson. Gina" userId="07714dcc-6a2b-4e94-b9d5-7efe3a161256" providerId="ADAL" clId="{5849C7DB-443C-4152-B57F-4CA0B39C484D}" dt="2023-11-15T11:52:02.391" v="1442" actId="2696"/>
        <pc:sldMkLst>
          <pc:docMk/>
          <pc:sldMk cId="283389958" sldId="354"/>
        </pc:sldMkLst>
      </pc:sldChg>
      <pc:sldChg chg="del">
        <pc:chgData name="Patterson. Gina" userId="07714dcc-6a2b-4e94-b9d5-7efe3a161256" providerId="ADAL" clId="{5849C7DB-443C-4152-B57F-4CA0B39C484D}" dt="2023-11-15T06:36:42.694" v="11" actId="2696"/>
        <pc:sldMkLst>
          <pc:docMk/>
          <pc:sldMk cId="1107564415" sldId="355"/>
        </pc:sldMkLst>
      </pc:sldChg>
      <pc:sldChg chg="del">
        <pc:chgData name="Patterson. Gina" userId="07714dcc-6a2b-4e94-b9d5-7efe3a161256" providerId="ADAL" clId="{5849C7DB-443C-4152-B57F-4CA0B39C484D}" dt="2023-11-15T06:36:42.694" v="11" actId="2696"/>
        <pc:sldMkLst>
          <pc:docMk/>
          <pc:sldMk cId="770084829" sldId="356"/>
        </pc:sldMkLst>
      </pc:sldChg>
      <pc:sldChg chg="del">
        <pc:chgData name="Patterson. Gina" userId="07714dcc-6a2b-4e94-b9d5-7efe3a161256" providerId="ADAL" clId="{5849C7DB-443C-4152-B57F-4CA0B39C484D}" dt="2023-11-15T06:36:42.694" v="11" actId="2696"/>
        <pc:sldMkLst>
          <pc:docMk/>
          <pc:sldMk cId="188281211" sldId="357"/>
        </pc:sldMkLst>
      </pc:sldChg>
      <pc:sldChg chg="del">
        <pc:chgData name="Patterson. Gina" userId="07714dcc-6a2b-4e94-b9d5-7efe3a161256" providerId="ADAL" clId="{5849C7DB-443C-4152-B57F-4CA0B39C484D}" dt="2023-11-15T06:36:42.694" v="11" actId="2696"/>
        <pc:sldMkLst>
          <pc:docMk/>
          <pc:sldMk cId="1252297959" sldId="358"/>
        </pc:sldMkLst>
      </pc:sldChg>
      <pc:sldChg chg="del">
        <pc:chgData name="Patterson. Gina" userId="07714dcc-6a2b-4e94-b9d5-7efe3a161256" providerId="ADAL" clId="{5849C7DB-443C-4152-B57F-4CA0B39C484D}" dt="2023-11-15T06:36:42.694" v="11" actId="2696"/>
        <pc:sldMkLst>
          <pc:docMk/>
          <pc:sldMk cId="67820761" sldId="359"/>
        </pc:sldMkLst>
      </pc:sldChg>
      <pc:sldChg chg="del">
        <pc:chgData name="Patterson. Gina" userId="07714dcc-6a2b-4e94-b9d5-7efe3a161256" providerId="ADAL" clId="{5849C7DB-443C-4152-B57F-4CA0B39C484D}" dt="2023-11-15T06:36:42.694" v="11" actId="2696"/>
        <pc:sldMkLst>
          <pc:docMk/>
          <pc:sldMk cId="1939435214" sldId="360"/>
        </pc:sldMkLst>
      </pc:sldChg>
      <pc:sldChg chg="del">
        <pc:chgData name="Patterson. Gina" userId="07714dcc-6a2b-4e94-b9d5-7efe3a161256" providerId="ADAL" clId="{5849C7DB-443C-4152-B57F-4CA0B39C484D}" dt="2023-11-15T06:36:42.694" v="11" actId="2696"/>
        <pc:sldMkLst>
          <pc:docMk/>
          <pc:sldMk cId="2119298678" sldId="361"/>
        </pc:sldMkLst>
      </pc:sldChg>
      <pc:sldChg chg="del">
        <pc:chgData name="Patterson. Gina" userId="07714dcc-6a2b-4e94-b9d5-7efe3a161256" providerId="ADAL" clId="{5849C7DB-443C-4152-B57F-4CA0B39C484D}" dt="2023-11-15T06:36:42.694" v="11" actId="2696"/>
        <pc:sldMkLst>
          <pc:docMk/>
          <pc:sldMk cId="2323159741" sldId="362"/>
        </pc:sldMkLst>
      </pc:sldChg>
      <pc:sldChg chg="del">
        <pc:chgData name="Patterson. Gina" userId="07714dcc-6a2b-4e94-b9d5-7efe3a161256" providerId="ADAL" clId="{5849C7DB-443C-4152-B57F-4CA0B39C484D}" dt="2023-11-15T06:36:42.694" v="11" actId="2696"/>
        <pc:sldMkLst>
          <pc:docMk/>
          <pc:sldMk cId="937121643" sldId="363"/>
        </pc:sldMkLst>
      </pc:sldChg>
      <pc:sldChg chg="del">
        <pc:chgData name="Patterson. Gina" userId="07714dcc-6a2b-4e94-b9d5-7efe3a161256" providerId="ADAL" clId="{5849C7DB-443C-4152-B57F-4CA0B39C484D}" dt="2023-11-15T06:36:42.694" v="11" actId="2696"/>
        <pc:sldMkLst>
          <pc:docMk/>
          <pc:sldMk cId="1678002674" sldId="364"/>
        </pc:sldMkLst>
      </pc:sldChg>
      <pc:sldChg chg="del">
        <pc:chgData name="Patterson. Gina" userId="07714dcc-6a2b-4e94-b9d5-7efe3a161256" providerId="ADAL" clId="{5849C7DB-443C-4152-B57F-4CA0B39C484D}" dt="2023-11-15T06:36:52.602" v="12" actId="2696"/>
        <pc:sldMkLst>
          <pc:docMk/>
          <pc:sldMk cId="500860006" sldId="365"/>
        </pc:sldMkLst>
      </pc:sldChg>
      <pc:sldChg chg="del">
        <pc:chgData name="Patterson. Gina" userId="07714dcc-6a2b-4e94-b9d5-7efe3a161256" providerId="ADAL" clId="{5849C7DB-443C-4152-B57F-4CA0B39C484D}" dt="2023-11-15T11:51:26.804" v="1438" actId="2696"/>
        <pc:sldMkLst>
          <pc:docMk/>
          <pc:sldMk cId="1170635664" sldId="367"/>
        </pc:sldMkLst>
      </pc:sldChg>
      <pc:sldChg chg="add del">
        <pc:chgData name="Patterson. Gina" userId="07714dcc-6a2b-4e94-b9d5-7efe3a161256" providerId="ADAL" clId="{5849C7DB-443C-4152-B57F-4CA0B39C484D}" dt="2023-11-15T11:51:04.671" v="1437" actId="2696"/>
        <pc:sldMkLst>
          <pc:docMk/>
          <pc:sldMk cId="1555609639" sldId="368"/>
        </pc:sldMkLst>
      </pc:sldChg>
      <pc:sldChg chg="addSp delSp modSp new mod ord addCm">
        <pc:chgData name="Patterson. Gina" userId="07714dcc-6a2b-4e94-b9d5-7efe3a161256" providerId="ADAL" clId="{5849C7DB-443C-4152-B57F-4CA0B39C484D}" dt="2023-11-15T12:00:28.220" v="1508" actId="27636"/>
        <pc:sldMkLst>
          <pc:docMk/>
          <pc:sldMk cId="274008742" sldId="369"/>
        </pc:sldMkLst>
        <pc:spChg chg="mod">
          <ac:chgData name="Patterson. Gina" userId="07714dcc-6a2b-4e94-b9d5-7efe3a161256" providerId="ADAL" clId="{5849C7DB-443C-4152-B57F-4CA0B39C484D}" dt="2023-11-15T12:00:28.220" v="1508" actId="27636"/>
          <ac:spMkLst>
            <pc:docMk/>
            <pc:sldMk cId="274008742" sldId="369"/>
            <ac:spMk id="2" creationId="{51D5648F-2C26-AF69-464B-6C3AEF0C94E4}"/>
          </ac:spMkLst>
        </pc:spChg>
        <pc:spChg chg="add mod">
          <ac:chgData name="Patterson. Gina" userId="07714dcc-6a2b-4e94-b9d5-7efe3a161256" providerId="ADAL" clId="{5849C7DB-443C-4152-B57F-4CA0B39C484D}" dt="2023-11-15T07:30:06.350" v="580" actId="1076"/>
          <ac:spMkLst>
            <pc:docMk/>
            <pc:sldMk cId="274008742" sldId="369"/>
            <ac:spMk id="13" creationId="{FE816750-7FB8-94FB-CD5B-90663F71FFC4}"/>
          </ac:spMkLst>
        </pc:spChg>
        <pc:graphicFrameChg chg="add del mod modGraphic">
          <ac:chgData name="Patterson. Gina" userId="07714dcc-6a2b-4e94-b9d5-7efe3a161256" providerId="ADAL" clId="{5849C7DB-443C-4152-B57F-4CA0B39C484D}" dt="2023-11-15T07:17:24.065" v="428" actId="478"/>
          <ac:graphicFrameMkLst>
            <pc:docMk/>
            <pc:sldMk cId="274008742" sldId="369"/>
            <ac:graphicFrameMk id="7" creationId="{90CDEB3A-7C6C-FC04-D45C-8935EAFADA3F}"/>
          </ac:graphicFrameMkLst>
        </pc:graphicFrameChg>
        <pc:graphicFrameChg chg="add mod modGraphic">
          <ac:chgData name="Patterson. Gina" userId="07714dcc-6a2b-4e94-b9d5-7efe3a161256" providerId="ADAL" clId="{5849C7DB-443C-4152-B57F-4CA0B39C484D}" dt="2023-11-15T07:31:03.849" v="611" actId="20577"/>
          <ac:graphicFrameMkLst>
            <pc:docMk/>
            <pc:sldMk cId="274008742" sldId="369"/>
            <ac:graphicFrameMk id="9" creationId="{81072DD5-989C-85B4-A545-0BAFE5B71FFE}"/>
          </ac:graphicFrameMkLst>
        </pc:graphicFrameChg>
        <pc:graphicFrameChg chg="add del mod">
          <ac:chgData name="Patterson. Gina" userId="07714dcc-6a2b-4e94-b9d5-7efe3a161256" providerId="ADAL" clId="{5849C7DB-443C-4152-B57F-4CA0B39C484D}" dt="2023-11-15T07:18:55.316" v="441" actId="478"/>
          <ac:graphicFrameMkLst>
            <pc:docMk/>
            <pc:sldMk cId="274008742" sldId="369"/>
            <ac:graphicFrameMk id="12" creationId="{A6030E80-1D8A-691D-C71F-06FF0AED81BF}"/>
          </ac:graphicFrameMkLst>
        </pc:graphicFrameChg>
        <pc:picChg chg="add mod modCrop">
          <ac:chgData name="Patterson. Gina" userId="07714dcc-6a2b-4e94-b9d5-7efe3a161256" providerId="ADAL" clId="{5849C7DB-443C-4152-B57F-4CA0B39C484D}" dt="2023-11-15T07:30:02.177" v="579" actId="1076"/>
          <ac:picMkLst>
            <pc:docMk/>
            <pc:sldMk cId="274008742" sldId="369"/>
            <ac:picMk id="6" creationId="{44D1E1EF-3900-F963-26F3-40DA144061A3}"/>
          </ac:picMkLst>
        </pc:picChg>
        <pc:picChg chg="add del mod">
          <ac:chgData name="Patterson. Gina" userId="07714dcc-6a2b-4e94-b9d5-7efe3a161256" providerId="ADAL" clId="{5849C7DB-443C-4152-B57F-4CA0B39C484D}" dt="2023-11-15T06:57:05.139" v="278" actId="478"/>
          <ac:picMkLst>
            <pc:docMk/>
            <pc:sldMk cId="274008742" sldId="369"/>
            <ac:picMk id="8" creationId="{4106E738-5DC8-22F5-1B76-6549F4E7B170}"/>
          </ac:picMkLst>
        </pc:picChg>
        <pc:extLst>
          <p:ext xmlns:p="http://schemas.openxmlformats.org/presentationml/2006/main" uri="{D6D511B9-2390-475A-947B-AFAB55BFBCF1}">
            <pc226:cmChg xmlns:pc226="http://schemas.microsoft.com/office/powerpoint/2022/06/main/command" chg="add">
              <pc226:chgData name="Patterson. Gina" userId="07714dcc-6a2b-4e94-b9d5-7efe3a161256" providerId="ADAL" clId="{5849C7DB-443C-4152-B57F-4CA0B39C484D}" dt="2023-11-15T11:50:28.241" v="1436"/>
              <pc2:cmMkLst xmlns:pc2="http://schemas.microsoft.com/office/powerpoint/2019/9/main/command">
                <pc:docMk/>
                <pc:sldMk cId="274008742" sldId="369"/>
                <pc2:cmMk id="{F3A8D3AA-BAFF-4145-A5B5-BA1536CFF739}"/>
              </pc2:cmMkLst>
            </pc226:cmChg>
          </p:ext>
        </pc:extLst>
      </pc:sldChg>
      <pc:sldChg chg="addSp delSp modSp new mod addCm">
        <pc:chgData name="Patterson. Gina" userId="07714dcc-6a2b-4e94-b9d5-7efe3a161256" providerId="ADAL" clId="{5849C7DB-443C-4152-B57F-4CA0B39C484D}" dt="2023-11-15T12:11:48.926" v="1544"/>
        <pc:sldMkLst>
          <pc:docMk/>
          <pc:sldMk cId="1781409000" sldId="370"/>
        </pc:sldMkLst>
        <pc:spChg chg="mod">
          <ac:chgData name="Patterson. Gina" userId="07714dcc-6a2b-4e94-b9d5-7efe3a161256" providerId="ADAL" clId="{5849C7DB-443C-4152-B57F-4CA0B39C484D}" dt="2023-11-15T09:04:39.761" v="1333" actId="20577"/>
          <ac:spMkLst>
            <pc:docMk/>
            <pc:sldMk cId="1781409000" sldId="370"/>
            <ac:spMk id="2" creationId="{8E2768C1-E128-4C3F-7848-B56D571F15D7}"/>
          </ac:spMkLst>
        </pc:spChg>
        <pc:spChg chg="add del mod">
          <ac:chgData name="Patterson. Gina" userId="07714dcc-6a2b-4e94-b9d5-7efe3a161256" providerId="ADAL" clId="{5849C7DB-443C-4152-B57F-4CA0B39C484D}" dt="2023-11-15T08:47:05.050" v="1127" actId="478"/>
          <ac:spMkLst>
            <pc:docMk/>
            <pc:sldMk cId="1781409000" sldId="370"/>
            <ac:spMk id="5" creationId="{00465169-F9ED-35BB-AC8C-627915264730}"/>
          </ac:spMkLst>
        </pc:spChg>
        <pc:spChg chg="add del mod">
          <ac:chgData name="Patterson. Gina" userId="07714dcc-6a2b-4e94-b9d5-7efe3a161256" providerId="ADAL" clId="{5849C7DB-443C-4152-B57F-4CA0B39C484D}" dt="2023-11-15T07:52:18.914" v="903" actId="478"/>
          <ac:spMkLst>
            <pc:docMk/>
            <pc:sldMk cId="1781409000" sldId="370"/>
            <ac:spMk id="6" creationId="{3341BBEF-CC28-4D96-C184-27E955989371}"/>
          </ac:spMkLst>
        </pc:spChg>
        <pc:graphicFrameChg chg="add mod">
          <ac:chgData name="Patterson. Gina" userId="07714dcc-6a2b-4e94-b9d5-7efe3a161256" providerId="ADAL" clId="{5849C7DB-443C-4152-B57F-4CA0B39C484D}" dt="2023-11-15T09:02:33.696" v="1311" actId="403"/>
          <ac:graphicFrameMkLst>
            <pc:docMk/>
            <pc:sldMk cId="1781409000" sldId="370"/>
            <ac:graphicFrameMk id="7" creationId="{1F7F46C9-659A-87D1-A3DA-EF1DEA98B8DD}"/>
          </ac:graphicFrameMkLst>
        </pc:graphicFrameChg>
        <pc:graphicFrameChg chg="add del mod">
          <ac:chgData name="Patterson. Gina" userId="07714dcc-6a2b-4e94-b9d5-7efe3a161256" providerId="ADAL" clId="{5849C7DB-443C-4152-B57F-4CA0B39C484D}" dt="2023-11-15T08:48:01.139" v="1144" actId="478"/>
          <ac:graphicFrameMkLst>
            <pc:docMk/>
            <pc:sldMk cId="1781409000" sldId="370"/>
            <ac:graphicFrameMk id="8" creationId="{54817855-3A8F-1A6D-827A-9A9C484F51B2}"/>
          </ac:graphicFrameMkLst>
        </pc:graphicFrameChg>
        <pc:picChg chg="add del mod modCrop">
          <ac:chgData name="Patterson. Gina" userId="07714dcc-6a2b-4e94-b9d5-7efe3a161256" providerId="ADAL" clId="{5849C7DB-443C-4152-B57F-4CA0B39C484D}" dt="2023-11-15T08:56:41.089" v="1247" actId="478"/>
          <ac:picMkLst>
            <pc:docMk/>
            <pc:sldMk cId="1781409000" sldId="370"/>
            <ac:picMk id="9" creationId="{39B80A78-F5C7-852E-6BD5-6D202DDAE380}"/>
          </ac:picMkLst>
        </pc:picChg>
        <pc:picChg chg="add mod ord modCrop">
          <ac:chgData name="Patterson. Gina" userId="07714dcc-6a2b-4e94-b9d5-7efe3a161256" providerId="ADAL" clId="{5849C7DB-443C-4152-B57F-4CA0B39C484D}" dt="2023-11-15T09:02:38.858" v="1312" actId="1076"/>
          <ac:picMkLst>
            <pc:docMk/>
            <pc:sldMk cId="1781409000" sldId="370"/>
            <ac:picMk id="10" creationId="{1CFD7FD4-500D-6ED7-7350-4055D5306ABD}"/>
          </ac:picMkLst>
        </pc:picChg>
        <pc:picChg chg="add mod modCrop">
          <ac:chgData name="Patterson. Gina" userId="07714dcc-6a2b-4e94-b9d5-7efe3a161256" providerId="ADAL" clId="{5849C7DB-443C-4152-B57F-4CA0B39C484D}" dt="2023-11-15T09:02:40.879" v="1313" actId="1076"/>
          <ac:picMkLst>
            <pc:docMk/>
            <pc:sldMk cId="1781409000" sldId="370"/>
            <ac:picMk id="11" creationId="{AFDFCD67-5251-A353-BCA2-874177122693}"/>
          </ac:picMkLst>
        </pc:picChg>
        <pc:picChg chg="add mod modCrop">
          <ac:chgData name="Patterson. Gina" userId="07714dcc-6a2b-4e94-b9d5-7efe3a161256" providerId="ADAL" clId="{5849C7DB-443C-4152-B57F-4CA0B39C484D}" dt="2023-11-15T09:02:43.824" v="1314" actId="1076"/>
          <ac:picMkLst>
            <pc:docMk/>
            <pc:sldMk cId="1781409000" sldId="370"/>
            <ac:picMk id="12" creationId="{DF382036-C313-CB80-DE8D-B8BAA5B48FE8}"/>
          </ac:picMkLst>
        </pc:picChg>
        <pc:picChg chg="add mod modCrop">
          <ac:chgData name="Patterson. Gina" userId="07714dcc-6a2b-4e94-b9d5-7efe3a161256" providerId="ADAL" clId="{5849C7DB-443C-4152-B57F-4CA0B39C484D}" dt="2023-11-15T09:04:16.265" v="1322" actId="1076"/>
          <ac:picMkLst>
            <pc:docMk/>
            <pc:sldMk cId="1781409000" sldId="370"/>
            <ac:picMk id="13" creationId="{1A11995D-0553-964D-11B0-05DD6099B1FD}"/>
          </ac:picMkLst>
        </pc:picChg>
        <pc:extLst>
          <p:ext xmlns:p="http://schemas.openxmlformats.org/presentationml/2006/main" uri="{D6D511B9-2390-475A-947B-AFAB55BFBCF1}">
            <pc226:cmChg xmlns:pc226="http://schemas.microsoft.com/office/powerpoint/2022/06/main/command" chg="add">
              <pc226:chgData name="Patterson. Gina" userId="07714dcc-6a2b-4e94-b9d5-7efe3a161256" providerId="ADAL" clId="{5849C7DB-443C-4152-B57F-4CA0B39C484D}" dt="2023-11-15T12:09:56.618" v="1541"/>
              <pc2:cmMkLst xmlns:pc2="http://schemas.microsoft.com/office/powerpoint/2019/9/main/command">
                <pc:docMk/>
                <pc:sldMk cId="1781409000" sldId="370"/>
                <pc2:cmMk id="{43E94D2E-F4A6-4B43-84BF-980AF0246C7D}"/>
              </pc2:cmMkLst>
            </pc226:cmChg>
            <pc226:cmChg xmlns:pc226="http://schemas.microsoft.com/office/powerpoint/2022/06/main/command" chg="add">
              <pc226:chgData name="Patterson. Gina" userId="07714dcc-6a2b-4e94-b9d5-7efe3a161256" providerId="ADAL" clId="{5849C7DB-443C-4152-B57F-4CA0B39C484D}" dt="2023-11-15T11:50:10.175" v="1435"/>
              <pc2:cmMkLst xmlns:pc2="http://schemas.microsoft.com/office/powerpoint/2019/9/main/command">
                <pc:docMk/>
                <pc:sldMk cId="1781409000" sldId="370"/>
                <pc2:cmMk id="{532C4D92-B871-4A31-BE63-AE5A18A4D419}"/>
              </pc2:cmMkLst>
            </pc226:cmChg>
            <pc226:cmChg xmlns:pc226="http://schemas.microsoft.com/office/powerpoint/2022/06/main/command" chg="add">
              <pc226:chgData name="Patterson. Gina" userId="07714dcc-6a2b-4e94-b9d5-7efe3a161256" providerId="ADAL" clId="{5849C7DB-443C-4152-B57F-4CA0B39C484D}" dt="2023-11-15T12:10:19.894" v="1542"/>
              <pc2:cmMkLst xmlns:pc2="http://schemas.microsoft.com/office/powerpoint/2019/9/main/command">
                <pc:docMk/>
                <pc:sldMk cId="1781409000" sldId="370"/>
                <pc2:cmMk id="{2B9205B0-FC04-4C9C-B1E6-62741FC7F92A}"/>
              </pc2:cmMkLst>
            </pc226:cmChg>
            <pc226:cmChg xmlns:pc226="http://schemas.microsoft.com/office/powerpoint/2022/06/main/command" chg="add">
              <pc226:chgData name="Patterson. Gina" userId="07714dcc-6a2b-4e94-b9d5-7efe3a161256" providerId="ADAL" clId="{5849C7DB-443C-4152-B57F-4CA0B39C484D}" dt="2023-11-15T12:11:48.926" v="1544"/>
              <pc2:cmMkLst xmlns:pc2="http://schemas.microsoft.com/office/powerpoint/2019/9/main/command">
                <pc:docMk/>
                <pc:sldMk cId="1781409000" sldId="370"/>
                <pc2:cmMk id="{9EC5F6C7-F6F2-453B-81B1-B5A10BCB84E1}"/>
              </pc2:cmMkLst>
            </pc226:cmChg>
            <pc226:cmChg xmlns:pc226="http://schemas.microsoft.com/office/powerpoint/2022/06/main/command" chg="add">
              <pc226:chgData name="Patterson. Gina" userId="07714dcc-6a2b-4e94-b9d5-7efe3a161256" providerId="ADAL" clId="{5849C7DB-443C-4152-B57F-4CA0B39C484D}" dt="2023-11-15T12:09:36.346" v="1540"/>
              <pc2:cmMkLst xmlns:pc2="http://schemas.microsoft.com/office/powerpoint/2019/9/main/command">
                <pc:docMk/>
                <pc:sldMk cId="1781409000" sldId="370"/>
                <pc2:cmMk id="{AA18A0F4-E823-4DEB-B588-8F26C503D1E9}"/>
              </pc2:cmMkLst>
            </pc226:cmChg>
          </p:ext>
        </pc:extLst>
      </pc:sldChg>
      <pc:sldChg chg="addSp delSp modSp new mod addCm">
        <pc:chgData name="Patterson. Gina" userId="07714dcc-6a2b-4e94-b9d5-7efe3a161256" providerId="ADAL" clId="{5849C7DB-443C-4152-B57F-4CA0B39C484D}" dt="2023-11-15T08:17:30.517" v="1116" actId="403"/>
        <pc:sldMkLst>
          <pc:docMk/>
          <pc:sldMk cId="1481333786" sldId="371"/>
        </pc:sldMkLst>
        <pc:spChg chg="mod">
          <ac:chgData name="Patterson. Gina" userId="07714dcc-6a2b-4e94-b9d5-7efe3a161256" providerId="ADAL" clId="{5849C7DB-443C-4152-B57F-4CA0B39C484D}" dt="2023-11-15T08:07:51.965" v="1027" actId="113"/>
          <ac:spMkLst>
            <pc:docMk/>
            <pc:sldMk cId="1481333786" sldId="371"/>
            <ac:spMk id="2" creationId="{AD1B524D-D4BE-2A2C-8210-FF056147D5D6}"/>
          </ac:spMkLst>
        </pc:spChg>
        <pc:spChg chg="add del">
          <ac:chgData name="Patterson. Gina" userId="07714dcc-6a2b-4e94-b9d5-7efe3a161256" providerId="ADAL" clId="{5849C7DB-443C-4152-B57F-4CA0B39C484D}" dt="2023-11-15T07:50:45.714" v="847" actId="478"/>
          <ac:spMkLst>
            <pc:docMk/>
            <pc:sldMk cId="1481333786" sldId="371"/>
            <ac:spMk id="8" creationId="{6D75721A-A203-00CB-44FD-C008EBC6238F}"/>
          </ac:spMkLst>
        </pc:spChg>
        <pc:spChg chg="add mod">
          <ac:chgData name="Patterson. Gina" userId="07714dcc-6a2b-4e94-b9d5-7efe3a161256" providerId="ADAL" clId="{5849C7DB-443C-4152-B57F-4CA0B39C484D}" dt="2023-11-15T08:11:47.286" v="1065" actId="121"/>
          <ac:spMkLst>
            <pc:docMk/>
            <pc:sldMk cId="1481333786" sldId="371"/>
            <ac:spMk id="12" creationId="{B503B838-DF83-D32D-975E-C0846E55BCFC}"/>
          </ac:spMkLst>
        </pc:spChg>
        <pc:spChg chg="add mod">
          <ac:chgData name="Patterson. Gina" userId="07714dcc-6a2b-4e94-b9d5-7efe3a161256" providerId="ADAL" clId="{5849C7DB-443C-4152-B57F-4CA0B39C484D}" dt="2023-11-15T08:12:55.400" v="1090" actId="1076"/>
          <ac:spMkLst>
            <pc:docMk/>
            <pc:sldMk cId="1481333786" sldId="371"/>
            <ac:spMk id="14" creationId="{0BEDC1E6-6A60-FAB6-9958-17CA94182AD4}"/>
          </ac:spMkLst>
        </pc:spChg>
        <pc:spChg chg="add mod">
          <ac:chgData name="Patterson. Gina" userId="07714dcc-6a2b-4e94-b9d5-7efe3a161256" providerId="ADAL" clId="{5849C7DB-443C-4152-B57F-4CA0B39C484D}" dt="2023-11-15T08:17:30.517" v="1116" actId="403"/>
          <ac:spMkLst>
            <pc:docMk/>
            <pc:sldMk cId="1481333786" sldId="371"/>
            <ac:spMk id="15" creationId="{D38C051F-A6A0-5B60-61B3-5B0400A39536}"/>
          </ac:spMkLst>
        </pc:spChg>
        <pc:graphicFrameChg chg="add mod">
          <ac:chgData name="Patterson. Gina" userId="07714dcc-6a2b-4e94-b9d5-7efe3a161256" providerId="ADAL" clId="{5849C7DB-443C-4152-B57F-4CA0B39C484D}" dt="2023-11-15T07:46:26.353" v="756"/>
          <ac:graphicFrameMkLst>
            <pc:docMk/>
            <pc:sldMk cId="1481333786" sldId="371"/>
            <ac:graphicFrameMk id="5" creationId="{3BA1E659-7AF3-DB66-E4EC-A8C9D8B6B012}"/>
          </ac:graphicFrameMkLst>
        </pc:graphicFrameChg>
        <pc:graphicFrameChg chg="add mod">
          <ac:chgData name="Patterson. Gina" userId="07714dcc-6a2b-4e94-b9d5-7efe3a161256" providerId="ADAL" clId="{5849C7DB-443C-4152-B57F-4CA0B39C484D}" dt="2023-11-15T08:08:11.380" v="1031" actId="1076"/>
          <ac:graphicFrameMkLst>
            <pc:docMk/>
            <pc:sldMk cId="1481333786" sldId="371"/>
            <ac:graphicFrameMk id="6" creationId="{3BA1E659-7AF3-DB66-E4EC-A8C9D8B6B012}"/>
          </ac:graphicFrameMkLst>
        </pc:graphicFrameChg>
        <pc:graphicFrameChg chg="add del mod">
          <ac:chgData name="Patterson. Gina" userId="07714dcc-6a2b-4e94-b9d5-7efe3a161256" providerId="ADAL" clId="{5849C7DB-443C-4152-B57F-4CA0B39C484D}" dt="2023-11-15T08:08:06.108" v="1029" actId="1076"/>
          <ac:graphicFrameMkLst>
            <pc:docMk/>
            <pc:sldMk cId="1481333786" sldId="371"/>
            <ac:graphicFrameMk id="7" creationId="{93129179-AF6F-43D7-9A8C-7A4693C9BB8A}"/>
          </ac:graphicFrameMkLst>
        </pc:graphicFrameChg>
        <pc:graphicFrameChg chg="add mod">
          <ac:chgData name="Patterson. Gina" userId="07714dcc-6a2b-4e94-b9d5-7efe3a161256" providerId="ADAL" clId="{5849C7DB-443C-4152-B57F-4CA0B39C484D}" dt="2023-11-15T08:08:20.529" v="1033" actId="1076"/>
          <ac:graphicFrameMkLst>
            <pc:docMk/>
            <pc:sldMk cId="1481333786" sldId="371"/>
            <ac:graphicFrameMk id="9" creationId="{A00526C5-A14F-D2A2-BF1A-E8D666D88E2D}"/>
          </ac:graphicFrameMkLst>
        </pc:graphicFrameChg>
        <pc:graphicFrameChg chg="add del mod">
          <ac:chgData name="Patterson. Gina" userId="07714dcc-6a2b-4e94-b9d5-7efe3a161256" providerId="ADAL" clId="{5849C7DB-443C-4152-B57F-4CA0B39C484D}" dt="2023-11-15T08:04:28.883" v="996" actId="478"/>
          <ac:graphicFrameMkLst>
            <pc:docMk/>
            <pc:sldMk cId="1481333786" sldId="371"/>
            <ac:graphicFrameMk id="10" creationId="{9513A54A-1E18-4B64-ED7E-EDC876D13BF5}"/>
          </ac:graphicFrameMkLst>
        </pc:graphicFrameChg>
        <pc:graphicFrameChg chg="add del mod">
          <ac:chgData name="Patterson. Gina" userId="07714dcc-6a2b-4e94-b9d5-7efe3a161256" providerId="ADAL" clId="{5849C7DB-443C-4152-B57F-4CA0B39C484D}" dt="2023-11-15T08:11:50.570" v="1067"/>
          <ac:graphicFrameMkLst>
            <pc:docMk/>
            <pc:sldMk cId="1481333786" sldId="371"/>
            <ac:graphicFrameMk id="13" creationId="{9ECAAA90-DA7B-E746-87BA-433A8C7B78CD}"/>
          </ac:graphicFrameMkLst>
        </pc:graphicFrameChg>
        <pc:picChg chg="add mod modCrop">
          <ac:chgData name="Patterson. Gina" userId="07714dcc-6a2b-4e94-b9d5-7efe3a161256" providerId="ADAL" clId="{5849C7DB-443C-4152-B57F-4CA0B39C484D}" dt="2023-11-15T08:08:37.565" v="1034" actId="1076"/>
          <ac:picMkLst>
            <pc:docMk/>
            <pc:sldMk cId="1481333786" sldId="371"/>
            <ac:picMk id="11" creationId="{8EC6175B-72FF-381E-4DD3-C06C7CEE13B6}"/>
          </ac:picMkLst>
        </pc:picChg>
        <pc:extLst>
          <p:ext xmlns:p="http://schemas.openxmlformats.org/presentationml/2006/main" uri="{D6D511B9-2390-475A-947B-AFAB55BFBCF1}">
            <pc226:cmChg xmlns:pc226="http://schemas.microsoft.com/office/powerpoint/2022/06/main/command" chg="add">
              <pc226:chgData name="Patterson. Gina" userId="07714dcc-6a2b-4e94-b9d5-7efe3a161256" providerId="ADAL" clId="{5849C7DB-443C-4152-B57F-4CA0B39C484D}" dt="2023-11-15T08:16:16.350" v="1091"/>
              <pc2:cmMkLst xmlns:pc2="http://schemas.microsoft.com/office/powerpoint/2019/9/main/command">
                <pc:docMk/>
                <pc:sldMk cId="1481333786" sldId="371"/>
                <pc2:cmMk id="{6BD7029E-2FC0-4288-95C9-3CD4CFB1EDD6}"/>
              </pc2:cmMkLst>
            </pc226:cmChg>
          </p:ext>
        </pc:extLst>
      </pc:sldChg>
      <pc:sldChg chg="addSp delSp modSp add mod addCm">
        <pc:chgData name="Patterson. Gina" userId="07714dcc-6a2b-4e94-b9d5-7efe3a161256" providerId="ADAL" clId="{5849C7DB-443C-4152-B57F-4CA0B39C484D}" dt="2023-11-15T12:10:59.527" v="1543"/>
        <pc:sldMkLst>
          <pc:docMk/>
          <pc:sldMk cId="1490555468" sldId="372"/>
        </pc:sldMkLst>
        <pc:spChg chg="mod">
          <ac:chgData name="Patterson. Gina" userId="07714dcc-6a2b-4e94-b9d5-7efe3a161256" providerId="ADAL" clId="{5849C7DB-443C-4152-B57F-4CA0B39C484D}" dt="2023-11-15T11:48:33.619" v="1422" actId="1076"/>
          <ac:spMkLst>
            <pc:docMk/>
            <pc:sldMk cId="1490555468" sldId="372"/>
            <ac:spMk id="2" creationId="{8E2768C1-E128-4C3F-7848-B56D571F15D7}"/>
          </ac:spMkLst>
        </pc:spChg>
        <pc:spChg chg="del">
          <ac:chgData name="Patterson. Gina" userId="07714dcc-6a2b-4e94-b9d5-7efe3a161256" providerId="ADAL" clId="{5849C7DB-443C-4152-B57F-4CA0B39C484D}" dt="2023-11-15T07:52:44.656" v="928" actId="478"/>
          <ac:spMkLst>
            <pc:docMk/>
            <pc:sldMk cId="1490555468" sldId="372"/>
            <ac:spMk id="5" creationId="{00465169-F9ED-35BB-AC8C-627915264730}"/>
          </ac:spMkLst>
        </pc:spChg>
        <pc:spChg chg="del">
          <ac:chgData name="Patterson. Gina" userId="07714dcc-6a2b-4e94-b9d5-7efe3a161256" providerId="ADAL" clId="{5849C7DB-443C-4152-B57F-4CA0B39C484D}" dt="2023-11-15T09:05:17.451" v="1345" actId="478"/>
          <ac:spMkLst>
            <pc:docMk/>
            <pc:sldMk cId="1490555468" sldId="372"/>
            <ac:spMk id="6" creationId="{3341BBEF-CC28-4D96-C184-27E955989371}"/>
          </ac:spMkLst>
        </pc:spChg>
        <pc:grpChg chg="add mod">
          <ac:chgData name="Patterson. Gina" userId="07714dcc-6a2b-4e94-b9d5-7efe3a161256" providerId="ADAL" clId="{5849C7DB-443C-4152-B57F-4CA0B39C484D}" dt="2023-11-15T11:43:53.643" v="1355" actId="164"/>
          <ac:grpSpMkLst>
            <pc:docMk/>
            <pc:sldMk cId="1490555468" sldId="372"/>
            <ac:grpSpMk id="11" creationId="{3185EBBA-F29F-A4EA-D65C-F4035EC3D129}"/>
          </ac:grpSpMkLst>
        </pc:grpChg>
        <pc:graphicFrameChg chg="add mod">
          <ac:chgData name="Patterson. Gina" userId="07714dcc-6a2b-4e94-b9d5-7efe3a161256" providerId="ADAL" clId="{5849C7DB-443C-4152-B57F-4CA0B39C484D}" dt="2023-11-15T11:48:31.228" v="1421" actId="1076"/>
          <ac:graphicFrameMkLst>
            <pc:docMk/>
            <pc:sldMk cId="1490555468" sldId="372"/>
            <ac:graphicFrameMk id="7" creationId="{D6A03791-A774-309C-CC24-0685C8390D19}"/>
          </ac:graphicFrameMkLst>
        </pc:graphicFrameChg>
        <pc:graphicFrameChg chg="add mod">
          <ac:chgData name="Patterson. Gina" userId="07714dcc-6a2b-4e94-b9d5-7efe3a161256" providerId="ADAL" clId="{5849C7DB-443C-4152-B57F-4CA0B39C484D}" dt="2023-11-15T11:48:44.058" v="1424" actId="1076"/>
          <ac:graphicFrameMkLst>
            <pc:docMk/>
            <pc:sldMk cId="1490555468" sldId="372"/>
            <ac:graphicFrameMk id="8" creationId="{42663985-90F6-F43E-460C-8D0D59F985EC}"/>
          </ac:graphicFrameMkLst>
        </pc:graphicFrameChg>
        <pc:graphicFrameChg chg="add mod">
          <ac:chgData name="Patterson. Gina" userId="07714dcc-6a2b-4e94-b9d5-7efe3a161256" providerId="ADAL" clId="{5849C7DB-443C-4152-B57F-4CA0B39C484D}" dt="2023-11-15T11:48:57.623" v="1428" actId="14100"/>
          <ac:graphicFrameMkLst>
            <pc:docMk/>
            <pc:sldMk cId="1490555468" sldId="372"/>
            <ac:graphicFrameMk id="9" creationId="{9DB41FB9-20AA-4B95-9F9F-84C2DDE9009E}"/>
          </ac:graphicFrameMkLst>
        </pc:graphicFrameChg>
        <pc:graphicFrameChg chg="add mod">
          <ac:chgData name="Patterson. Gina" userId="07714dcc-6a2b-4e94-b9d5-7efe3a161256" providerId="ADAL" clId="{5849C7DB-443C-4152-B57F-4CA0B39C484D}" dt="2023-11-15T11:49:15.194" v="1433" actId="1076"/>
          <ac:graphicFrameMkLst>
            <pc:docMk/>
            <pc:sldMk cId="1490555468" sldId="372"/>
            <ac:graphicFrameMk id="10" creationId="{FAF20ED1-94DE-4F62-B7FE-AFDBE622981B}"/>
          </ac:graphicFrameMkLst>
        </pc:graphicFrameChg>
        <pc:graphicFrameChg chg="add del mod">
          <ac:chgData name="Patterson. Gina" userId="07714dcc-6a2b-4e94-b9d5-7efe3a161256" providerId="ADAL" clId="{5849C7DB-443C-4152-B57F-4CA0B39C484D}" dt="2023-11-15T11:44:56.717" v="1360"/>
          <ac:graphicFrameMkLst>
            <pc:docMk/>
            <pc:sldMk cId="1490555468" sldId="372"/>
            <ac:graphicFrameMk id="12" creationId="{7AD87B87-D2ED-0172-21E0-51DA9D4ADE9B}"/>
          </ac:graphicFrameMkLst>
        </pc:graphicFrameChg>
        <pc:picChg chg="add mod modCrop">
          <ac:chgData name="Patterson. Gina" userId="07714dcc-6a2b-4e94-b9d5-7efe3a161256" providerId="ADAL" clId="{5849C7DB-443C-4152-B57F-4CA0B39C484D}" dt="2023-11-15T11:49:22.080" v="1434" actId="1076"/>
          <ac:picMkLst>
            <pc:docMk/>
            <pc:sldMk cId="1490555468" sldId="372"/>
            <ac:picMk id="13" creationId="{DAA7D676-4D72-0041-8A07-AE55300B3725}"/>
          </ac:picMkLst>
        </pc:picChg>
        <pc:extLst>
          <p:ext xmlns:p="http://schemas.openxmlformats.org/presentationml/2006/main" uri="{D6D511B9-2390-475A-947B-AFAB55BFBCF1}">
            <pc226:cmChg xmlns:pc226="http://schemas.microsoft.com/office/powerpoint/2022/06/main/command" chg="add">
              <pc226:chgData name="Patterson. Gina" userId="07714dcc-6a2b-4e94-b9d5-7efe3a161256" providerId="ADAL" clId="{5849C7DB-443C-4152-B57F-4CA0B39C484D}" dt="2023-11-15T12:10:59.527" v="1543"/>
              <pc2:cmMkLst xmlns:pc2="http://schemas.microsoft.com/office/powerpoint/2019/9/main/command">
                <pc:docMk/>
                <pc:sldMk cId="1490555468" sldId="372"/>
                <pc2:cmMk id="{272087F9-9CC5-4B44-9728-2F09E9B12318}"/>
              </pc2:cmMkLst>
            </pc226:cmChg>
          </p:ext>
        </pc:extLst>
      </pc:sldChg>
      <pc:sldChg chg="modSp add mod ord">
        <pc:chgData name="Patterson. Gina" userId="07714dcc-6a2b-4e94-b9d5-7efe3a161256" providerId="ADAL" clId="{5849C7DB-443C-4152-B57F-4CA0B39C484D}" dt="2023-11-15T11:56:13.058" v="1469" actId="1076"/>
        <pc:sldMkLst>
          <pc:docMk/>
          <pc:sldMk cId="3796871213" sldId="373"/>
        </pc:sldMkLst>
        <pc:spChg chg="mod">
          <ac:chgData name="Patterson. Gina" userId="07714dcc-6a2b-4e94-b9d5-7efe3a161256" providerId="ADAL" clId="{5849C7DB-443C-4152-B57F-4CA0B39C484D}" dt="2023-11-15T11:56:13.058" v="1469" actId="1076"/>
          <ac:spMkLst>
            <pc:docMk/>
            <pc:sldMk cId="3796871213" sldId="373"/>
            <ac:spMk id="4" creationId="{80336D24-C71F-BD47-BA1A-1822DAA3843C}"/>
          </ac:spMkLst>
        </pc:spChg>
      </pc:sldChg>
      <pc:sldChg chg="modSp add mod ord">
        <pc:chgData name="Patterson. Gina" userId="07714dcc-6a2b-4e94-b9d5-7efe3a161256" providerId="ADAL" clId="{5849C7DB-443C-4152-B57F-4CA0B39C484D}" dt="2023-11-15T11:58:31.264" v="1495" actId="14100"/>
        <pc:sldMkLst>
          <pc:docMk/>
          <pc:sldMk cId="832718649" sldId="374"/>
        </pc:sldMkLst>
        <pc:spChg chg="mod">
          <ac:chgData name="Patterson. Gina" userId="07714dcc-6a2b-4e94-b9d5-7efe3a161256" providerId="ADAL" clId="{5849C7DB-443C-4152-B57F-4CA0B39C484D}" dt="2023-11-15T11:58:31.264" v="1495" actId="14100"/>
          <ac:spMkLst>
            <pc:docMk/>
            <pc:sldMk cId="832718649" sldId="374"/>
            <ac:spMk id="4" creationId="{80336D24-C71F-BD47-BA1A-1822DAA3843C}"/>
          </ac:spMkLst>
        </pc:spChg>
      </pc:sldChg>
      <pc:sldMasterChg chg="del delSldLayout">
        <pc:chgData name="Patterson. Gina" userId="07714dcc-6a2b-4e94-b9d5-7efe3a161256" providerId="ADAL" clId="{5849C7DB-443C-4152-B57F-4CA0B39C484D}" dt="2023-11-15T06:36:42.694" v="11" actId="2696"/>
        <pc:sldMasterMkLst>
          <pc:docMk/>
          <pc:sldMasterMk cId="3002034437" sldId="2147483798"/>
        </pc:sldMasterMkLst>
        <pc:sldLayoutChg chg="del">
          <pc:chgData name="Patterson. Gina" userId="07714dcc-6a2b-4e94-b9d5-7efe3a161256" providerId="ADAL" clId="{5849C7DB-443C-4152-B57F-4CA0B39C484D}" dt="2023-11-15T06:36:42.694" v="11" actId="2696"/>
          <pc:sldLayoutMkLst>
            <pc:docMk/>
            <pc:sldMasterMk cId="3002034437" sldId="2147483798"/>
            <pc:sldLayoutMk cId="2633593581" sldId="2147483799"/>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4035465439" sldId="2147483800"/>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254244249" sldId="2147483801"/>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2655057367" sldId="2147483802"/>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1791693379" sldId="2147483803"/>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3418042287" sldId="2147483804"/>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1716617084" sldId="2147483805"/>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1426065560" sldId="2147483806"/>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2547576978" sldId="2147483807"/>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4016608017" sldId="2147483808"/>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2204820880" sldId="2147483809"/>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1782428219" sldId="2147483810"/>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1512013783" sldId="2147483811"/>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2403331809" sldId="2147483812"/>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3890018585" sldId="2147483813"/>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3965877868" sldId="2147483814"/>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2403331809" sldId="2147483815"/>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3890018585" sldId="2147483816"/>
          </pc:sldLayoutMkLst>
        </pc:sldLayoutChg>
        <pc:sldLayoutChg chg="del">
          <pc:chgData name="Patterson. Gina" userId="07714dcc-6a2b-4e94-b9d5-7efe3a161256" providerId="ADAL" clId="{5849C7DB-443C-4152-B57F-4CA0B39C484D}" dt="2023-11-15T06:36:42.694" v="11" actId="2696"/>
          <pc:sldLayoutMkLst>
            <pc:docMk/>
            <pc:sldMasterMk cId="3002034437" sldId="2147483798"/>
            <pc:sldLayoutMk cId="3965877868" sldId="2147483817"/>
          </pc:sldLayoutMkLst>
        </pc:sldLayoutChg>
      </pc:sldMasterChg>
    </pc:docChg>
  </pc:docChgLst>
  <pc:docChgLst>
    <pc:chgData name="Spotnitz. Jenine" userId="S::spotnitzj@saccounty.gov::cf8df935-7819-4932-b54b-44e6d7484d22" providerId="AD" clId="Web-{D6EC65B1-02D9-1A10-588F-F5133E44C6F2}"/>
    <pc:docChg chg="modSld">
      <pc:chgData name="Spotnitz. Jenine" userId="S::spotnitzj@saccounty.gov::cf8df935-7819-4932-b54b-44e6d7484d22" providerId="AD" clId="Web-{D6EC65B1-02D9-1A10-588F-F5133E44C6F2}" dt="2023-11-16T22:45:57.091" v="43" actId="20577"/>
      <pc:docMkLst>
        <pc:docMk/>
      </pc:docMkLst>
      <pc:sldChg chg="modSp">
        <pc:chgData name="Spotnitz. Jenine" userId="S::spotnitzj@saccounty.gov::cf8df935-7819-4932-b54b-44e6d7484d22" providerId="AD" clId="Web-{D6EC65B1-02D9-1A10-588F-F5133E44C6F2}" dt="2023-11-16T22:45:57.091" v="43" actId="20577"/>
        <pc:sldMkLst>
          <pc:docMk/>
          <pc:sldMk cId="2014087326" sldId="305"/>
        </pc:sldMkLst>
        <pc:spChg chg="mod">
          <ac:chgData name="Spotnitz. Jenine" userId="S::spotnitzj@saccounty.gov::cf8df935-7819-4932-b54b-44e6d7484d22" providerId="AD" clId="Web-{D6EC65B1-02D9-1A10-588F-F5133E44C6F2}" dt="2023-11-16T22:45:57.091" v="43" actId="20577"/>
          <ac:spMkLst>
            <pc:docMk/>
            <pc:sldMk cId="2014087326" sldId="305"/>
            <ac:spMk id="6" creationId="{3EF9378B-4B87-8C1A-E45E-7B5956DD0BA3}"/>
          </ac:spMkLst>
        </pc:spChg>
      </pc:sldChg>
    </pc:docChg>
  </pc:docChgLst>
  <pc:docChgLst>
    <pc:chgData name="Patterson. Gina" userId="07714dcc-6a2b-4e94-b9d5-7efe3a161256" providerId="ADAL" clId="{FB289713-875D-47FE-854F-0FCAA1F7A86B}"/>
    <pc:docChg chg="undo redo custSel delSld modSld sldOrd">
      <pc:chgData name="Patterson. Gina" userId="07714dcc-6a2b-4e94-b9d5-7efe3a161256" providerId="ADAL" clId="{FB289713-875D-47FE-854F-0FCAA1F7A86B}" dt="2023-11-21T22:44:15.119" v="613"/>
      <pc:docMkLst>
        <pc:docMk/>
      </pc:docMkLst>
      <pc:sldChg chg="modSp mod">
        <pc:chgData name="Patterson. Gina" userId="07714dcc-6a2b-4e94-b9d5-7efe3a161256" providerId="ADAL" clId="{FB289713-875D-47FE-854F-0FCAA1F7A86B}" dt="2023-11-21T20:31:47.983" v="191" actId="1076"/>
        <pc:sldMkLst>
          <pc:docMk/>
          <pc:sldMk cId="2014087326" sldId="305"/>
        </pc:sldMkLst>
        <pc:spChg chg="mod">
          <ac:chgData name="Patterson. Gina" userId="07714dcc-6a2b-4e94-b9d5-7efe3a161256" providerId="ADAL" clId="{FB289713-875D-47FE-854F-0FCAA1F7A86B}" dt="2023-11-21T20:31:47.983" v="191" actId="1076"/>
          <ac:spMkLst>
            <pc:docMk/>
            <pc:sldMk cId="2014087326" sldId="305"/>
            <ac:spMk id="6" creationId="{3EF9378B-4B87-8C1A-E45E-7B5956DD0BA3}"/>
          </ac:spMkLst>
        </pc:spChg>
      </pc:sldChg>
      <pc:sldChg chg="modSp mod modCm">
        <pc:chgData name="Patterson. Gina" userId="07714dcc-6a2b-4e94-b9d5-7efe3a161256" providerId="ADAL" clId="{FB289713-875D-47FE-854F-0FCAA1F7A86B}" dt="2023-11-21T16:16:30.269" v="56" actId="20577"/>
        <pc:sldMkLst>
          <pc:docMk/>
          <pc:sldMk cId="1071120775" sldId="307"/>
        </pc:sldMkLst>
        <pc:spChg chg="mod">
          <ac:chgData name="Patterson. Gina" userId="07714dcc-6a2b-4e94-b9d5-7efe3a161256" providerId="ADAL" clId="{FB289713-875D-47FE-854F-0FCAA1F7A86B}" dt="2023-11-21T16:16:30.269" v="56" actId="20577"/>
          <ac:spMkLst>
            <pc:docMk/>
            <pc:sldMk cId="1071120775" sldId="307"/>
            <ac:spMk id="3" creationId="{D145F3FA-4B35-13E4-BF04-225BD2630C4C}"/>
          </ac:spMkLst>
        </pc:spChg>
        <pc:extLst>
          <p:ext xmlns:p="http://schemas.openxmlformats.org/presentationml/2006/main" uri="{D6D511B9-2390-475A-947B-AFAB55BFBCF1}">
            <pc226:cmChg xmlns:pc226="http://schemas.microsoft.com/office/powerpoint/2022/06/main/command" chg="mod">
              <pc226:chgData name="Patterson. Gina" userId="07714dcc-6a2b-4e94-b9d5-7efe3a161256" providerId="ADAL" clId="{FB289713-875D-47FE-854F-0FCAA1F7A86B}" dt="2023-11-21T06:38:34.415" v="17"/>
              <pc2:cmMkLst xmlns:pc2="http://schemas.microsoft.com/office/powerpoint/2019/9/main/command">
                <pc:docMk/>
                <pc:sldMk cId="1071120775" sldId="307"/>
                <pc2:cmMk id="{DFBF8244-2EC8-4712-8BF1-1864DECCF848}"/>
              </pc2:cmMkLst>
            </pc226:cmChg>
          </p:ext>
        </pc:extLst>
      </pc:sldChg>
      <pc:sldChg chg="del">
        <pc:chgData name="Patterson. Gina" userId="07714dcc-6a2b-4e94-b9d5-7efe3a161256" providerId="ADAL" clId="{FB289713-875D-47FE-854F-0FCAA1F7A86B}" dt="2023-11-21T16:17:00.927" v="57" actId="2696"/>
        <pc:sldMkLst>
          <pc:docMk/>
          <pc:sldMk cId="3966510634" sldId="311"/>
        </pc:sldMkLst>
      </pc:sldChg>
      <pc:sldChg chg="addSp modSp mod modNotesTx">
        <pc:chgData name="Patterson. Gina" userId="07714dcc-6a2b-4e94-b9d5-7efe3a161256" providerId="ADAL" clId="{FB289713-875D-47FE-854F-0FCAA1F7A86B}" dt="2023-11-21T20:31:26.948" v="190" actId="20577"/>
        <pc:sldMkLst>
          <pc:docMk/>
          <pc:sldMk cId="3360783474" sldId="314"/>
        </pc:sldMkLst>
        <pc:spChg chg="add mod">
          <ac:chgData name="Patterson. Gina" userId="07714dcc-6a2b-4e94-b9d5-7efe3a161256" providerId="ADAL" clId="{FB289713-875D-47FE-854F-0FCAA1F7A86B}" dt="2023-11-21T20:31:26.948" v="190" actId="20577"/>
          <ac:spMkLst>
            <pc:docMk/>
            <pc:sldMk cId="3360783474" sldId="314"/>
            <ac:spMk id="2" creationId="{A1D04044-15A2-67BC-7BC7-213E8B2E03FE}"/>
          </ac:spMkLst>
        </pc:spChg>
        <pc:spChg chg="mod">
          <ac:chgData name="Patterson. Gina" userId="07714dcc-6a2b-4e94-b9d5-7efe3a161256" providerId="ADAL" clId="{FB289713-875D-47FE-854F-0FCAA1F7A86B}" dt="2023-11-21T20:30:20.435" v="93" actId="1076"/>
          <ac:spMkLst>
            <pc:docMk/>
            <pc:sldMk cId="3360783474" sldId="314"/>
            <ac:spMk id="4" creationId="{80336D24-C71F-BD47-BA1A-1822DAA3843C}"/>
          </ac:spMkLst>
        </pc:spChg>
      </pc:sldChg>
      <pc:sldChg chg="modSp mod ord">
        <pc:chgData name="Patterson. Gina" userId="07714dcc-6a2b-4e94-b9d5-7efe3a161256" providerId="ADAL" clId="{FB289713-875D-47FE-854F-0FCAA1F7A86B}" dt="2023-11-21T21:07:51.028" v="466"/>
        <pc:sldMkLst>
          <pc:docMk/>
          <pc:sldMk cId="1590888956" sldId="335"/>
        </pc:sldMkLst>
        <pc:spChg chg="mod">
          <ac:chgData name="Patterson. Gina" userId="07714dcc-6a2b-4e94-b9d5-7efe3a161256" providerId="ADAL" clId="{FB289713-875D-47FE-854F-0FCAA1F7A86B}" dt="2023-11-21T20:32:07.774" v="192" actId="1076"/>
          <ac:spMkLst>
            <pc:docMk/>
            <pc:sldMk cId="1590888956" sldId="335"/>
            <ac:spMk id="4" creationId="{80336D24-C71F-BD47-BA1A-1822DAA3843C}"/>
          </ac:spMkLst>
        </pc:spChg>
      </pc:sldChg>
      <pc:sldChg chg="ord">
        <pc:chgData name="Patterson. Gina" userId="07714dcc-6a2b-4e94-b9d5-7efe3a161256" providerId="ADAL" clId="{FB289713-875D-47FE-854F-0FCAA1F7A86B}" dt="2023-11-21T21:07:51.028" v="466"/>
        <pc:sldMkLst>
          <pc:docMk/>
          <pc:sldMk cId="2471839594" sldId="337"/>
        </pc:sldMkLst>
      </pc:sldChg>
      <pc:sldChg chg="ord">
        <pc:chgData name="Patterson. Gina" userId="07714dcc-6a2b-4e94-b9d5-7efe3a161256" providerId="ADAL" clId="{FB289713-875D-47FE-854F-0FCAA1F7A86B}" dt="2023-11-21T21:07:51.028" v="466"/>
        <pc:sldMkLst>
          <pc:docMk/>
          <pc:sldMk cId="2442400022" sldId="338"/>
        </pc:sldMkLst>
      </pc:sldChg>
      <pc:sldChg chg="del">
        <pc:chgData name="Patterson. Gina" userId="07714dcc-6a2b-4e94-b9d5-7efe3a161256" providerId="ADAL" clId="{FB289713-875D-47FE-854F-0FCAA1F7A86B}" dt="2023-11-16T00:35:26.265" v="8" actId="2696"/>
        <pc:sldMkLst>
          <pc:docMk/>
          <pc:sldMk cId="562428102" sldId="342"/>
        </pc:sldMkLst>
      </pc:sldChg>
      <pc:sldChg chg="del">
        <pc:chgData name="Patterson. Gina" userId="07714dcc-6a2b-4e94-b9d5-7efe3a161256" providerId="ADAL" clId="{FB289713-875D-47FE-854F-0FCAA1F7A86B}" dt="2023-11-15T22:09:10.456" v="7" actId="2696"/>
        <pc:sldMkLst>
          <pc:docMk/>
          <pc:sldMk cId="1527879487" sldId="346"/>
        </pc:sldMkLst>
      </pc:sldChg>
      <pc:sldChg chg="addSp delSp modSp mod">
        <pc:chgData name="Patterson. Gina" userId="07714dcc-6a2b-4e94-b9d5-7efe3a161256" providerId="ADAL" clId="{FB289713-875D-47FE-854F-0FCAA1F7A86B}" dt="2023-11-21T20:27:36.050" v="85" actId="1076"/>
        <pc:sldMkLst>
          <pc:docMk/>
          <pc:sldMk cId="274008742" sldId="369"/>
        </pc:sldMkLst>
        <pc:spChg chg="mod">
          <ac:chgData name="Patterson. Gina" userId="07714dcc-6a2b-4e94-b9d5-7efe3a161256" providerId="ADAL" clId="{FB289713-875D-47FE-854F-0FCAA1F7A86B}" dt="2023-11-21T20:27:22.533" v="82" actId="1076"/>
          <ac:spMkLst>
            <pc:docMk/>
            <pc:sldMk cId="274008742" sldId="369"/>
            <ac:spMk id="2" creationId="{51D5648F-2C26-AF69-464B-6C3AEF0C94E4}"/>
          </ac:spMkLst>
        </pc:spChg>
        <pc:spChg chg="del mod">
          <ac:chgData name="Patterson. Gina" userId="07714dcc-6a2b-4e94-b9d5-7efe3a161256" providerId="ADAL" clId="{FB289713-875D-47FE-854F-0FCAA1F7A86B}" dt="2023-11-21T20:26:53.082" v="76" actId="478"/>
          <ac:spMkLst>
            <pc:docMk/>
            <pc:sldMk cId="274008742" sldId="369"/>
            <ac:spMk id="13" creationId="{FE816750-7FB8-94FB-CD5B-90663F71FFC4}"/>
          </ac:spMkLst>
        </pc:spChg>
        <pc:graphicFrameChg chg="del modGraphic">
          <ac:chgData name="Patterson. Gina" userId="07714dcc-6a2b-4e94-b9d5-7efe3a161256" providerId="ADAL" clId="{FB289713-875D-47FE-854F-0FCAA1F7A86B}" dt="2023-11-21T20:25:58.751" v="61" actId="478"/>
          <ac:graphicFrameMkLst>
            <pc:docMk/>
            <pc:sldMk cId="274008742" sldId="369"/>
            <ac:graphicFrameMk id="9" creationId="{81072DD5-989C-85B4-A545-0BAFE5B71FFE}"/>
          </ac:graphicFrameMkLst>
        </pc:graphicFrameChg>
        <pc:picChg chg="add mod">
          <ac:chgData name="Patterson. Gina" userId="07714dcc-6a2b-4e94-b9d5-7efe3a161256" providerId="ADAL" clId="{FB289713-875D-47FE-854F-0FCAA1F7A86B}" dt="2023-11-21T20:27:36.050" v="85" actId="1076"/>
          <ac:picMkLst>
            <pc:docMk/>
            <pc:sldMk cId="274008742" sldId="369"/>
            <ac:picMk id="5" creationId="{13F82928-3C3D-24AB-D328-DD28D9DCDFEE}"/>
          </ac:picMkLst>
        </pc:picChg>
        <pc:picChg chg="del">
          <ac:chgData name="Patterson. Gina" userId="07714dcc-6a2b-4e94-b9d5-7efe3a161256" providerId="ADAL" clId="{FB289713-875D-47FE-854F-0FCAA1F7A86B}" dt="2023-11-21T20:26:04.226" v="62" actId="478"/>
          <ac:picMkLst>
            <pc:docMk/>
            <pc:sldMk cId="274008742" sldId="369"/>
            <ac:picMk id="6" creationId="{44D1E1EF-3900-F963-26F3-40DA144061A3}"/>
          </ac:picMkLst>
        </pc:picChg>
      </pc:sldChg>
      <pc:sldChg chg="addSp delSp modSp mod delCm modCm">
        <pc:chgData name="Patterson. Gina" userId="07714dcc-6a2b-4e94-b9d5-7efe3a161256" providerId="ADAL" clId="{FB289713-875D-47FE-854F-0FCAA1F7A86B}" dt="2023-11-21T22:44:15.119" v="613"/>
        <pc:sldMkLst>
          <pc:docMk/>
          <pc:sldMk cId="1781409000" sldId="370"/>
        </pc:sldMkLst>
        <pc:spChg chg="mod">
          <ac:chgData name="Patterson. Gina" userId="07714dcc-6a2b-4e94-b9d5-7efe3a161256" providerId="ADAL" clId="{FB289713-875D-47FE-854F-0FCAA1F7A86B}" dt="2023-11-21T22:34:42.103" v="528" actId="1076"/>
          <ac:spMkLst>
            <pc:docMk/>
            <pc:sldMk cId="1781409000" sldId="370"/>
            <ac:spMk id="2" creationId="{8E2768C1-E128-4C3F-7848-B56D571F15D7}"/>
          </ac:spMkLst>
        </pc:spChg>
        <pc:graphicFrameChg chg="add mod">
          <ac:chgData name="Patterson. Gina" userId="07714dcc-6a2b-4e94-b9d5-7efe3a161256" providerId="ADAL" clId="{FB289713-875D-47FE-854F-0FCAA1F7A86B}" dt="2023-11-21T22:44:15.119" v="613"/>
          <ac:graphicFrameMkLst>
            <pc:docMk/>
            <pc:sldMk cId="1781409000" sldId="370"/>
            <ac:graphicFrameMk id="5" creationId="{1F7F46C9-659A-87D1-A3DA-EF1DEA98B8DD}"/>
          </ac:graphicFrameMkLst>
        </pc:graphicFrameChg>
        <pc:graphicFrameChg chg="add mod">
          <ac:chgData name="Patterson. Gina" userId="07714dcc-6a2b-4e94-b9d5-7efe3a161256" providerId="ADAL" clId="{FB289713-875D-47FE-854F-0FCAA1F7A86B}" dt="2023-11-21T22:42:25.682" v="586" actId="1076"/>
          <ac:graphicFrameMkLst>
            <pc:docMk/>
            <pc:sldMk cId="1781409000" sldId="370"/>
            <ac:graphicFrameMk id="6" creationId="{D1B1B4EF-B19D-80E5-AF97-D38C4DF7666E}"/>
          </ac:graphicFrameMkLst>
        </pc:graphicFrameChg>
        <pc:graphicFrameChg chg="del mod">
          <ac:chgData name="Patterson. Gina" userId="07714dcc-6a2b-4e94-b9d5-7efe3a161256" providerId="ADAL" clId="{FB289713-875D-47FE-854F-0FCAA1F7A86B}" dt="2023-11-21T20:59:54.454" v="458" actId="478"/>
          <ac:graphicFrameMkLst>
            <pc:docMk/>
            <pc:sldMk cId="1781409000" sldId="370"/>
            <ac:graphicFrameMk id="7" creationId="{1F7F46C9-659A-87D1-A3DA-EF1DEA98B8DD}"/>
          </ac:graphicFrameMkLst>
        </pc:graphicFrameChg>
        <pc:graphicFrameChg chg="add mod">
          <ac:chgData name="Patterson. Gina" userId="07714dcc-6a2b-4e94-b9d5-7efe3a161256" providerId="ADAL" clId="{FB289713-875D-47FE-854F-0FCAA1F7A86B}" dt="2023-11-21T22:42:54.585" v="597" actId="14100"/>
          <ac:graphicFrameMkLst>
            <pc:docMk/>
            <pc:sldMk cId="1781409000" sldId="370"/>
            <ac:graphicFrameMk id="8" creationId="{60BDE78B-1AE9-4CCA-BE0C-851644096273}"/>
          </ac:graphicFrameMkLst>
        </pc:graphicFrameChg>
        <pc:graphicFrameChg chg="add mod">
          <ac:chgData name="Patterson. Gina" userId="07714dcc-6a2b-4e94-b9d5-7efe3a161256" providerId="ADAL" clId="{FB289713-875D-47FE-854F-0FCAA1F7A86B}" dt="2023-11-21T22:44:04.255" v="612" actId="404"/>
          <ac:graphicFrameMkLst>
            <pc:docMk/>
            <pc:sldMk cId="1781409000" sldId="370"/>
            <ac:graphicFrameMk id="9" creationId="{2F23E122-B250-425F-9813-9E34FE972EF8}"/>
          </ac:graphicFrameMkLst>
        </pc:graphicFrameChg>
        <pc:picChg chg="del mod">
          <ac:chgData name="Patterson. Gina" userId="07714dcc-6a2b-4e94-b9d5-7efe3a161256" providerId="ADAL" clId="{FB289713-875D-47FE-854F-0FCAA1F7A86B}" dt="2023-11-21T22:29:12.376" v="486" actId="478"/>
          <ac:picMkLst>
            <pc:docMk/>
            <pc:sldMk cId="1781409000" sldId="370"/>
            <ac:picMk id="10" creationId="{1CFD7FD4-500D-6ED7-7350-4055D5306ABD}"/>
          </ac:picMkLst>
        </pc:picChg>
        <pc:picChg chg="del mod">
          <ac:chgData name="Patterson. Gina" userId="07714dcc-6a2b-4e94-b9d5-7efe3a161256" providerId="ADAL" clId="{FB289713-875D-47FE-854F-0FCAA1F7A86B}" dt="2023-11-21T22:34:02.181" v="512" actId="478"/>
          <ac:picMkLst>
            <pc:docMk/>
            <pc:sldMk cId="1781409000" sldId="370"/>
            <ac:picMk id="11" creationId="{AFDFCD67-5251-A353-BCA2-874177122693}"/>
          </ac:picMkLst>
        </pc:picChg>
        <pc:picChg chg="del mod">
          <ac:chgData name="Patterson. Gina" userId="07714dcc-6a2b-4e94-b9d5-7efe3a161256" providerId="ADAL" clId="{FB289713-875D-47FE-854F-0FCAA1F7A86B}" dt="2023-11-21T22:41:30.019" v="575" actId="478"/>
          <ac:picMkLst>
            <pc:docMk/>
            <pc:sldMk cId="1781409000" sldId="370"/>
            <ac:picMk id="12" creationId="{DF382036-C313-CB80-DE8D-B8BAA5B48FE8}"/>
          </ac:picMkLst>
        </pc:picChg>
        <pc:extLst>
          <p:ext xmlns:p="http://schemas.openxmlformats.org/presentationml/2006/main" uri="{D6D511B9-2390-475A-947B-AFAB55BFBCF1}">
            <pc226:cmChg xmlns:pc226="http://schemas.microsoft.com/office/powerpoint/2022/06/main/command" chg="mod">
              <pc226:chgData name="Patterson. Gina" userId="07714dcc-6a2b-4e94-b9d5-7efe3a161256" providerId="ADAL" clId="{FB289713-875D-47FE-854F-0FCAA1F7A86B}" dt="2023-11-21T20:28:07.389" v="88"/>
              <pc2:cmMkLst xmlns:pc2="http://schemas.microsoft.com/office/powerpoint/2019/9/main/command">
                <pc:docMk/>
                <pc:sldMk cId="1781409000" sldId="370"/>
                <pc2:cmMk id="{532C4D92-B871-4A31-BE63-AE5A18A4D419}"/>
              </pc2:cmMkLst>
            </pc226:cmChg>
            <pc226:cmChg xmlns:pc226="http://schemas.microsoft.com/office/powerpoint/2022/06/main/command" chg="del mod">
              <pc226:chgData name="Patterson. Gina" userId="07714dcc-6a2b-4e94-b9d5-7efe3a161256" providerId="ADAL" clId="{FB289713-875D-47FE-854F-0FCAA1F7A86B}" dt="2023-11-21T20:28:42.576" v="91"/>
              <pc2:cmMkLst xmlns:pc2="http://schemas.microsoft.com/office/powerpoint/2019/9/main/command">
                <pc:docMk/>
                <pc:sldMk cId="1781409000" sldId="370"/>
                <pc2:cmMk id="{2B9205B0-FC04-4C9C-B1E6-62741FC7F92A}"/>
              </pc2:cmMkLst>
            </pc226:cmChg>
            <pc226:cmChg xmlns:pc226="http://schemas.microsoft.com/office/powerpoint/2022/06/main/command" chg="mod">
              <pc226:chgData name="Patterson. Gina" userId="07714dcc-6a2b-4e94-b9d5-7efe3a161256" providerId="ADAL" clId="{FB289713-875D-47FE-854F-0FCAA1F7A86B}" dt="2023-11-21T20:28:31.917" v="89"/>
              <pc2:cmMkLst xmlns:pc2="http://schemas.microsoft.com/office/powerpoint/2019/9/main/command">
                <pc:docMk/>
                <pc:sldMk cId="1781409000" sldId="370"/>
                <pc2:cmMk id="{9EC5F6C7-F6F2-453B-81B1-B5A10BCB84E1}"/>
              </pc2:cmMkLst>
            </pc226:cmChg>
          </p:ext>
        </pc:extLst>
      </pc:sldChg>
      <pc:sldChg chg="ord delCm modCm modNotesTx">
        <pc:chgData name="Patterson. Gina" userId="07714dcc-6a2b-4e94-b9d5-7efe3a161256" providerId="ADAL" clId="{FB289713-875D-47FE-854F-0FCAA1F7A86B}" dt="2023-11-21T21:06:44.383" v="464" actId="20577"/>
        <pc:sldMkLst>
          <pc:docMk/>
          <pc:sldMk cId="1481333786" sldId="371"/>
        </pc:sldMkLst>
        <pc:extLst>
          <p:ext xmlns:p="http://schemas.openxmlformats.org/presentationml/2006/main" uri="{D6D511B9-2390-475A-947B-AFAB55BFBCF1}">
            <pc226:cmChg xmlns:pc226="http://schemas.microsoft.com/office/powerpoint/2022/06/main/command" chg="del mod">
              <pc226:chgData name="Patterson. Gina" userId="07714dcc-6a2b-4e94-b9d5-7efe3a161256" providerId="ADAL" clId="{FB289713-875D-47FE-854F-0FCAA1F7A86B}" dt="2023-11-15T19:07:43.421" v="4"/>
              <pc2:cmMkLst xmlns:pc2="http://schemas.microsoft.com/office/powerpoint/2019/9/main/command">
                <pc:docMk/>
                <pc:sldMk cId="1481333786" sldId="371"/>
                <pc2:cmMk id="{6BD7029E-2FC0-4288-95C9-3CD4CFB1EDD6}"/>
              </pc2:cmMkLst>
            </pc226:cmChg>
          </p:ext>
        </pc:extLst>
      </pc:sldChg>
      <pc:sldChg chg="addSp modSp mod modCm">
        <pc:chgData name="Patterson. Gina" userId="07714dcc-6a2b-4e94-b9d5-7efe3a161256" providerId="ADAL" clId="{FB289713-875D-47FE-854F-0FCAA1F7A86B}" dt="2023-11-21T21:05:25.449" v="462" actId="20577"/>
        <pc:sldMkLst>
          <pc:docMk/>
          <pc:sldMk cId="1490555468" sldId="372"/>
        </pc:sldMkLst>
        <pc:spChg chg="mod">
          <ac:chgData name="Patterson. Gina" userId="07714dcc-6a2b-4e94-b9d5-7efe3a161256" providerId="ADAL" clId="{FB289713-875D-47FE-854F-0FCAA1F7A86B}" dt="2023-11-21T21:05:25.449" v="462" actId="20577"/>
          <ac:spMkLst>
            <pc:docMk/>
            <pc:sldMk cId="1490555468" sldId="372"/>
            <ac:spMk id="2" creationId="{8E2768C1-E128-4C3F-7848-B56D571F15D7}"/>
          </ac:spMkLst>
        </pc:spChg>
        <pc:spChg chg="add mod">
          <ac:chgData name="Patterson. Gina" userId="07714dcc-6a2b-4e94-b9d5-7efe3a161256" providerId="ADAL" clId="{FB289713-875D-47FE-854F-0FCAA1F7A86B}" dt="2023-11-21T20:43:31.543" v="313" actId="1076"/>
          <ac:spMkLst>
            <pc:docMk/>
            <pc:sldMk cId="1490555468" sldId="372"/>
            <ac:spMk id="5" creationId="{BCCFA4E0-D984-381C-7405-1019D9612C7A}"/>
          </ac:spMkLst>
        </pc:spChg>
        <pc:spChg chg="add mod">
          <ac:chgData name="Patterson. Gina" userId="07714dcc-6a2b-4e94-b9d5-7efe3a161256" providerId="ADAL" clId="{FB289713-875D-47FE-854F-0FCAA1F7A86B}" dt="2023-11-21T20:50:42.876" v="380" actId="404"/>
          <ac:spMkLst>
            <pc:docMk/>
            <pc:sldMk cId="1490555468" sldId="372"/>
            <ac:spMk id="6" creationId="{DCB5BEDA-A997-A51F-970B-D6DCA4D67A4E}"/>
          </ac:spMkLst>
        </pc:spChg>
        <pc:spChg chg="add mod">
          <ac:chgData name="Patterson. Gina" userId="07714dcc-6a2b-4e94-b9d5-7efe3a161256" providerId="ADAL" clId="{FB289713-875D-47FE-854F-0FCAA1F7A86B}" dt="2023-11-21T20:50:39.671" v="379" actId="404"/>
          <ac:spMkLst>
            <pc:docMk/>
            <pc:sldMk cId="1490555468" sldId="372"/>
            <ac:spMk id="11" creationId="{80C2DA29-01D4-0D2C-889C-93907C1493C4}"/>
          </ac:spMkLst>
        </pc:spChg>
        <pc:spChg chg="add mod">
          <ac:chgData name="Patterson. Gina" userId="07714dcc-6a2b-4e94-b9d5-7efe3a161256" providerId="ADAL" clId="{FB289713-875D-47FE-854F-0FCAA1F7A86B}" dt="2023-11-21T20:50:37.200" v="378" actId="404"/>
          <ac:spMkLst>
            <pc:docMk/>
            <pc:sldMk cId="1490555468" sldId="372"/>
            <ac:spMk id="12" creationId="{8E73178C-32CE-EA5C-9E0E-A6AFC9EC0B89}"/>
          </ac:spMkLst>
        </pc:spChg>
        <pc:spChg chg="add mod">
          <ac:chgData name="Patterson. Gina" userId="07714dcc-6a2b-4e94-b9d5-7efe3a161256" providerId="ADAL" clId="{FB289713-875D-47FE-854F-0FCAA1F7A86B}" dt="2023-11-21T20:50:31.880" v="377" actId="404"/>
          <ac:spMkLst>
            <pc:docMk/>
            <pc:sldMk cId="1490555468" sldId="372"/>
            <ac:spMk id="14" creationId="{447B83A2-4008-D85A-F743-E66A7D76A6BC}"/>
          </ac:spMkLst>
        </pc:spChg>
        <pc:spChg chg="add mod">
          <ac:chgData name="Patterson. Gina" userId="07714dcc-6a2b-4e94-b9d5-7efe3a161256" providerId="ADAL" clId="{FB289713-875D-47FE-854F-0FCAA1F7A86B}" dt="2023-11-21T20:48:06.013" v="338" actId="20577"/>
          <ac:spMkLst>
            <pc:docMk/>
            <pc:sldMk cId="1490555468" sldId="372"/>
            <ac:spMk id="15" creationId="{9902C168-19C5-7579-E27D-65316F88F440}"/>
          </ac:spMkLst>
        </pc:spChg>
        <pc:spChg chg="add mod">
          <ac:chgData name="Patterson. Gina" userId="07714dcc-6a2b-4e94-b9d5-7efe3a161256" providerId="ADAL" clId="{FB289713-875D-47FE-854F-0FCAA1F7A86B}" dt="2023-11-21T20:53:42.704" v="415" actId="1076"/>
          <ac:spMkLst>
            <pc:docMk/>
            <pc:sldMk cId="1490555468" sldId="372"/>
            <ac:spMk id="16" creationId="{E746C6B7-D761-9518-DBB7-F2E38E893CD0}"/>
          </ac:spMkLst>
        </pc:spChg>
        <pc:spChg chg="add mod">
          <ac:chgData name="Patterson. Gina" userId="07714dcc-6a2b-4e94-b9d5-7efe3a161256" providerId="ADAL" clId="{FB289713-875D-47FE-854F-0FCAA1F7A86B}" dt="2023-11-21T20:50:46.288" v="382" actId="404"/>
          <ac:spMkLst>
            <pc:docMk/>
            <pc:sldMk cId="1490555468" sldId="372"/>
            <ac:spMk id="17" creationId="{91DC3CBD-821C-8266-18F0-57E3D5B0D48E}"/>
          </ac:spMkLst>
        </pc:spChg>
        <pc:spChg chg="add mod">
          <ac:chgData name="Patterson. Gina" userId="07714dcc-6a2b-4e94-b9d5-7efe3a161256" providerId="ADAL" clId="{FB289713-875D-47FE-854F-0FCAA1F7A86B}" dt="2023-11-21T20:53:17" v="413" actId="1076"/>
          <ac:spMkLst>
            <pc:docMk/>
            <pc:sldMk cId="1490555468" sldId="372"/>
            <ac:spMk id="18" creationId="{91AEAA72-C941-1EC4-128C-4CEAEADCC718}"/>
          </ac:spMkLst>
        </pc:spChg>
        <pc:spChg chg="add mod">
          <ac:chgData name="Patterson. Gina" userId="07714dcc-6a2b-4e94-b9d5-7efe3a161256" providerId="ADAL" clId="{FB289713-875D-47FE-854F-0FCAA1F7A86B}" dt="2023-11-21T20:51:20.899" v="391" actId="403"/>
          <ac:spMkLst>
            <pc:docMk/>
            <pc:sldMk cId="1490555468" sldId="372"/>
            <ac:spMk id="19" creationId="{AB0C9E11-D937-6A5C-7695-353799A0A4DD}"/>
          </ac:spMkLst>
        </pc:spChg>
        <pc:spChg chg="add mod">
          <ac:chgData name="Patterson. Gina" userId="07714dcc-6a2b-4e94-b9d5-7efe3a161256" providerId="ADAL" clId="{FB289713-875D-47FE-854F-0FCAA1F7A86B}" dt="2023-11-21T20:53:07.612" v="412" actId="20577"/>
          <ac:spMkLst>
            <pc:docMk/>
            <pc:sldMk cId="1490555468" sldId="372"/>
            <ac:spMk id="20" creationId="{715B50D4-53CB-5860-F1F4-DCF6F8B922F9}"/>
          </ac:spMkLst>
        </pc:spChg>
        <pc:spChg chg="add mod">
          <ac:chgData name="Patterson. Gina" userId="07714dcc-6a2b-4e94-b9d5-7efe3a161256" providerId="ADAL" clId="{FB289713-875D-47FE-854F-0FCAA1F7A86B}" dt="2023-11-21T20:51:48.253" v="400" actId="1076"/>
          <ac:spMkLst>
            <pc:docMk/>
            <pc:sldMk cId="1490555468" sldId="372"/>
            <ac:spMk id="21" creationId="{52FD7E10-2F1A-8971-334A-1172D48B77C4}"/>
          </ac:spMkLst>
        </pc:spChg>
        <pc:spChg chg="add mod">
          <ac:chgData name="Patterson. Gina" userId="07714dcc-6a2b-4e94-b9d5-7efe3a161256" providerId="ADAL" clId="{FB289713-875D-47FE-854F-0FCAA1F7A86B}" dt="2023-11-21T20:50:11.569" v="376" actId="404"/>
          <ac:spMkLst>
            <pc:docMk/>
            <pc:sldMk cId="1490555468" sldId="372"/>
            <ac:spMk id="22" creationId="{3F4A5FB0-BF5E-CF80-81AB-DC9BC1196500}"/>
          </ac:spMkLst>
        </pc:spChg>
        <pc:graphicFrameChg chg="mod">
          <ac:chgData name="Patterson. Gina" userId="07714dcc-6a2b-4e94-b9d5-7efe3a161256" providerId="ADAL" clId="{FB289713-875D-47FE-854F-0FCAA1F7A86B}" dt="2023-11-21T20:45:06.623" v="326" actId="14100"/>
          <ac:graphicFrameMkLst>
            <pc:docMk/>
            <pc:sldMk cId="1490555468" sldId="372"/>
            <ac:graphicFrameMk id="7" creationId="{D6A03791-A774-309C-CC24-0685C8390D19}"/>
          </ac:graphicFrameMkLst>
        </pc:graphicFrameChg>
        <pc:graphicFrameChg chg="mod">
          <ac:chgData name="Patterson. Gina" userId="07714dcc-6a2b-4e94-b9d5-7efe3a161256" providerId="ADAL" clId="{FB289713-875D-47FE-854F-0FCAA1F7A86B}" dt="2023-11-21T20:48:39.258" v="350" actId="1076"/>
          <ac:graphicFrameMkLst>
            <pc:docMk/>
            <pc:sldMk cId="1490555468" sldId="372"/>
            <ac:graphicFrameMk id="8" creationId="{42663985-90F6-F43E-460C-8D0D59F985EC}"/>
          </ac:graphicFrameMkLst>
        </pc:graphicFrameChg>
        <pc:graphicFrameChg chg="mod">
          <ac:chgData name="Patterson. Gina" userId="07714dcc-6a2b-4e94-b9d5-7efe3a161256" providerId="ADAL" clId="{FB289713-875D-47FE-854F-0FCAA1F7A86B}" dt="2023-11-21T20:52:39.307" v="406"/>
          <ac:graphicFrameMkLst>
            <pc:docMk/>
            <pc:sldMk cId="1490555468" sldId="372"/>
            <ac:graphicFrameMk id="9" creationId="{9DB41FB9-20AA-4B95-9F9F-84C2DDE9009E}"/>
          </ac:graphicFrameMkLst>
        </pc:graphicFrameChg>
        <pc:graphicFrameChg chg="mod">
          <ac:chgData name="Patterson. Gina" userId="07714dcc-6a2b-4e94-b9d5-7efe3a161256" providerId="ADAL" clId="{FB289713-875D-47FE-854F-0FCAA1F7A86B}" dt="2023-11-21T20:51:56.419" v="402"/>
          <ac:graphicFrameMkLst>
            <pc:docMk/>
            <pc:sldMk cId="1490555468" sldId="372"/>
            <ac:graphicFrameMk id="10" creationId="{FAF20ED1-94DE-4F62-B7FE-AFDBE622981B}"/>
          </ac:graphicFrameMkLst>
        </pc:graphicFrameChg>
        <pc:extLst>
          <p:ext xmlns:p="http://schemas.openxmlformats.org/presentationml/2006/main" uri="{D6D511B9-2390-475A-947B-AFAB55BFBCF1}">
            <pc226:cmChg xmlns:pc226="http://schemas.microsoft.com/office/powerpoint/2022/06/main/command" chg="mod">
              <pc226:chgData name="Patterson. Gina" userId="07714dcc-6a2b-4e94-b9d5-7efe3a161256" providerId="ADAL" clId="{FB289713-875D-47FE-854F-0FCAA1F7A86B}" dt="2023-11-21T20:29:09.864" v="92"/>
              <pc2:cmMkLst xmlns:pc2="http://schemas.microsoft.com/office/powerpoint/2019/9/main/command">
                <pc:docMk/>
                <pc:sldMk cId="1490555468" sldId="372"/>
                <pc2:cmMk id="{272087F9-9CC5-4B44-9728-2F09E9B12318}"/>
              </pc2:cmMkLst>
            </pc226:cmChg>
          </p:ext>
        </pc:extLst>
      </pc:sldChg>
    </pc:docChg>
  </pc:docChgLst>
  <pc:docChgLst>
    <pc:chgData name="Patterson. Gina" userId="S::pattersongi@saccounty.gov::07714dcc-6a2b-4e94-b9d5-7efe3a161256" providerId="AD" clId="Web-{DC62E115-E073-4DBA-9B85-64B0CE7C8274}"/>
    <pc:docChg chg="modSld">
      <pc:chgData name="Patterson. Gina" userId="S::pattersongi@saccounty.gov::07714dcc-6a2b-4e94-b9d5-7efe3a161256" providerId="AD" clId="Web-{DC62E115-E073-4DBA-9B85-64B0CE7C8274}" dt="2023-11-15T15:35:09.425" v="0" actId="20577"/>
      <pc:docMkLst>
        <pc:docMk/>
      </pc:docMkLst>
      <pc:sldChg chg="modSp">
        <pc:chgData name="Patterson. Gina" userId="S::pattersongi@saccounty.gov::07714dcc-6a2b-4e94-b9d5-7efe3a161256" providerId="AD" clId="Web-{DC62E115-E073-4DBA-9B85-64B0CE7C8274}" dt="2023-11-15T15:35:09.425" v="0" actId="20577"/>
        <pc:sldMkLst>
          <pc:docMk/>
          <pc:sldMk cId="2014087326" sldId="305"/>
        </pc:sldMkLst>
        <pc:spChg chg="mod">
          <ac:chgData name="Patterson. Gina" userId="S::pattersongi@saccounty.gov::07714dcc-6a2b-4e94-b9d5-7efe3a161256" providerId="AD" clId="Web-{DC62E115-E073-4DBA-9B85-64B0CE7C8274}" dt="2023-11-15T15:35:09.425" v="0" actId="20577"/>
          <ac:spMkLst>
            <pc:docMk/>
            <pc:sldMk cId="2014087326" sldId="305"/>
            <ac:spMk id="6" creationId="{3EF9378B-4B87-8C1A-E45E-7B5956DD0BA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attersongi\OneDrive%20-%20County%20of%20Sacramento\SCHA\DHCS%20Power%20BI%20Dashboard\Medi-Cal%20Redetermination%20August%20&amp;%20September%20Data%20-%20GP%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oleObject" Target="https://saccounty-my.sharepoint.com/personal/pattersongi_saccounty_gov/Documents/SCHA/DHCS%20Power%20BI%20Dashboard/Medi-Cal%20Redetermination%20August%20Data%20-%20GP%20Analysi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tersongi\OneDrive%20-%20County%20of%20Sacramento\SCHA\DHCS%20Power%20BI%20Dashboard\Medi-Cal%20Redetermination%20August%20&amp;%20September%20Data%20-%20GP%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pattersongi\OneDrive%20-%20County%20of%20Sacramento\SCHA\DHCS%20Power%20BI%20Dashboard\Medi-Cal%20Redetermination%20August%20&amp;%20September%20Data%20-%20GP%20Analysi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pattersongi\OneDrive%20-%20County%20of%20Sacramento\SCHA\DHCS%20Power%20BI%20Dashboard\Medi-Cal%20Redetermination%20August%20&amp;%20September%20Data%20-%20GP%20Analysi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saccounty-my.sharepoint.com/personal/pattersongi_saccounty_gov/Documents/SCHA/DHCS%20Power%20BI%20Dashboard/Medi-Cal%20Redetermination%20August%20Data%20-%20GP%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accounty-my.sharepoint.com/personal/pattersongi_saccounty_gov/Documents/SCHA/DHCS%20Power%20BI%20Dashboard/Medi-Cal%20Redetermination%20August%20Data%20-%20GP%20Analysi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accounty-my.sharepoint.com/personal/pattersongi_saccounty_gov/Documents/SCHA/DHCS%20Power%20BI%20Dashboard/Medi-Cal%20Redetermination%20August%20Data%20-%20GP%20Analysi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saccounty-my.sharepoint.com/personal/pattersongi_saccounty_gov/Documents/SCHA/DHCS%20Power%20BI%20Dashboard/Medi-Cal%20Redetermination%20August%20Data%20-%20GP%20Analysi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Redetermination Due</a:t>
            </a:r>
          </a:p>
        </c:rich>
      </c:tx>
      <c:layout>
        <c:manualLayout>
          <c:xMode val="edge"/>
          <c:yMode val="edge"/>
          <c:x val="0.18471724137931034"/>
          <c:y val="4.077010192525481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'Race Ethnicity'!$A$3</c:f>
              <c:strCache>
                <c:ptCount val="1"/>
                <c:pt idx="0">
                  <c:v>Redetermination Due</c:v>
                </c:pt>
              </c:strCache>
            </c:strRef>
          </c:tx>
          <c:spPr>
            <a:ln w="15875">
              <a:solidFill>
                <a:schemeClr val="bg1"/>
              </a:solidFill>
            </a:ln>
          </c:spPr>
          <c:dPt>
            <c:idx val="0"/>
            <c:bubble3D val="0"/>
            <c:spPr>
              <a:solidFill>
                <a:schemeClr val="accent1"/>
              </a:solidFill>
              <a:ln w="158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1BE-4372-BC81-57E994474FC3}"/>
              </c:ext>
            </c:extLst>
          </c:dPt>
          <c:dPt>
            <c:idx val="1"/>
            <c:bubble3D val="0"/>
            <c:spPr>
              <a:solidFill>
                <a:schemeClr val="accent2"/>
              </a:solidFill>
              <a:ln w="158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1BE-4372-BC81-57E994474FC3}"/>
              </c:ext>
            </c:extLst>
          </c:dPt>
          <c:dPt>
            <c:idx val="2"/>
            <c:bubble3D val="0"/>
            <c:spPr>
              <a:solidFill>
                <a:schemeClr val="accent3"/>
              </a:solidFill>
              <a:ln w="158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1BE-4372-BC81-57E994474FC3}"/>
              </c:ext>
            </c:extLst>
          </c:dPt>
          <c:dPt>
            <c:idx val="3"/>
            <c:bubble3D val="0"/>
            <c:spPr>
              <a:solidFill>
                <a:schemeClr val="accent4"/>
              </a:solidFill>
              <a:ln w="158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1BE-4372-BC81-57E994474FC3}"/>
              </c:ext>
            </c:extLst>
          </c:dPt>
          <c:dPt>
            <c:idx val="4"/>
            <c:bubble3D val="0"/>
            <c:spPr>
              <a:solidFill>
                <a:schemeClr val="accent5"/>
              </a:solidFill>
              <a:ln w="158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1BE-4372-BC81-57E994474FC3}"/>
              </c:ext>
            </c:extLst>
          </c:dPt>
          <c:dPt>
            <c:idx val="5"/>
            <c:bubble3D val="0"/>
            <c:spPr>
              <a:solidFill>
                <a:schemeClr val="accent6"/>
              </a:solidFill>
              <a:ln w="158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1BE-4372-BC81-57E994474FC3}"/>
              </c:ext>
            </c:extLst>
          </c:dPt>
          <c:dPt>
            <c:idx val="6"/>
            <c:bubble3D val="0"/>
            <c:spPr>
              <a:solidFill>
                <a:schemeClr val="accent1">
                  <a:lumMod val="60000"/>
                </a:schemeClr>
              </a:solidFill>
              <a:ln w="158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1BE-4372-BC81-57E994474FC3}"/>
              </c:ext>
            </c:extLst>
          </c:dPt>
          <c:dPt>
            <c:idx val="7"/>
            <c:bubble3D val="0"/>
            <c:spPr>
              <a:solidFill>
                <a:schemeClr val="accent2">
                  <a:lumMod val="60000"/>
                </a:schemeClr>
              </a:solidFill>
              <a:ln w="158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D1BE-4372-BC81-57E994474FC3}"/>
              </c:ext>
            </c:extLst>
          </c:dPt>
          <c:dLbls>
            <c:dLbl>
              <c:idx val="0"/>
              <c:layout>
                <c:manualLayout>
                  <c:x val="-0.14492238626105508"/>
                  <c:y val="0.1856834654671316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BE-4372-BC81-57E994474FC3}"/>
                </c:ext>
              </c:extLst>
            </c:dLbl>
            <c:dLbl>
              <c:idx val="1"/>
              <c:layout>
                <c:manualLayout>
                  <c:x val="-0.15707582694430405"/>
                  <c:y val="-0.1661702684151850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BE-4372-BC81-57E994474FC3}"/>
                </c:ext>
              </c:extLst>
            </c:dLbl>
            <c:dLbl>
              <c:idx val="2"/>
              <c:layout>
                <c:manualLayout>
                  <c:x val="0.13336893806776298"/>
                  <c:y val="-0.2097244010797711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1BE-4372-BC81-57E994474FC3}"/>
                </c:ext>
              </c:extLst>
            </c:dLbl>
            <c:dLbl>
              <c:idx val="3"/>
              <c:layout>
                <c:manualLayout>
                  <c:x val="0.18683652741881254"/>
                  <c:y val="-2.670082399362991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1BE-4372-BC81-57E994474FC3}"/>
                </c:ext>
              </c:extLst>
            </c:dLbl>
            <c:dLbl>
              <c:idx val="4"/>
              <c:layout>
                <c:manualLayout>
                  <c:x val="0.13302791553949744"/>
                  <c:y val="6.44359417359991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1BE-4372-BC81-57E994474FC3}"/>
                </c:ext>
              </c:extLst>
            </c:dLbl>
            <c:dLbl>
              <c:idx val="5"/>
              <c:layout>
                <c:manualLayout>
                  <c:x val="1.1259062415929763E-2"/>
                  <c:y val="2.296524784967846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1BE-4372-BC81-57E994474FC3}"/>
                </c:ext>
              </c:extLst>
            </c:dLbl>
            <c:dLbl>
              <c:idx val="6"/>
              <c:layout>
                <c:manualLayout>
                  <c:x val="2.3901014617824342E-2"/>
                  <c:y val="2.0091387330109872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8.9620037604596525E-2"/>
                      <c:h val="9.5077432328542683E-2"/>
                    </c:manualLayout>
                  </c15:layout>
                </c:ext>
                <c:ext xmlns:c16="http://schemas.microsoft.com/office/drawing/2014/chart" uri="{C3380CC4-5D6E-409C-BE32-E72D297353CC}">
                  <c16:uniqueId val="{0000000D-D1BE-4372-BC81-57E994474FC3}"/>
                </c:ext>
              </c:extLst>
            </c:dLbl>
            <c:dLbl>
              <c:idx val="7"/>
              <c:layout>
                <c:manualLayout>
                  <c:x val="8.586742552713017E-2"/>
                  <c:y val="0.14588157308041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1BE-4372-BC81-57E994474FC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('Race Ethnicity'!$D$2:$J$2,'Race Ethnicity'!$M$2)</c:f>
              <c:strCache>
                <c:ptCount val="8"/>
                <c:pt idx="0">
                  <c:v>Other</c:v>
                </c:pt>
                <c:pt idx="1">
                  <c:v>Hispanic</c:v>
                </c:pt>
                <c:pt idx="2">
                  <c:v>White</c:v>
                </c:pt>
                <c:pt idx="3">
                  <c:v>Black</c:v>
                </c:pt>
                <c:pt idx="4">
                  <c:v>Not Reported</c:v>
                </c:pt>
                <c:pt idx="5">
                  <c:v>Vietnamese</c:v>
                </c:pt>
                <c:pt idx="6">
                  <c:v>Chinese</c:v>
                </c:pt>
                <c:pt idx="7">
                  <c:v>Missing Data</c:v>
                </c:pt>
              </c:strCache>
              <c:extLst/>
            </c:strRef>
          </c:cat>
          <c:val>
            <c:numRef>
              <c:f>('Race Ethnicity'!$D$3:$J$3,'Race Ethnicity'!$M$3)</c:f>
              <c:numCache>
                <c:formatCode>General</c:formatCode>
                <c:ptCount val="8"/>
                <c:pt idx="0">
                  <c:v>11237</c:v>
                </c:pt>
                <c:pt idx="1">
                  <c:v>10078</c:v>
                </c:pt>
                <c:pt idx="2">
                  <c:v>8512</c:v>
                </c:pt>
                <c:pt idx="3">
                  <c:v>4757</c:v>
                </c:pt>
                <c:pt idx="4">
                  <c:v>2854</c:v>
                </c:pt>
                <c:pt idx="5">
                  <c:v>1256</c:v>
                </c:pt>
                <c:pt idx="6">
                  <c:v>1122</c:v>
                </c:pt>
                <c:pt idx="7">
                  <c:v>4671</c:v>
                </c:pt>
              </c:numCache>
              <c:extLst/>
            </c:numRef>
          </c:val>
          <c:extLst>
            <c:ext xmlns:c16="http://schemas.microsoft.com/office/drawing/2014/chart" uri="{C3380CC4-5D6E-409C-BE32-E72D297353CC}">
              <c16:uniqueId val="{00000010-D1BE-4372-BC81-57E994474FC3}"/>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a:t>August</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1"/>
          <c:tx>
            <c:strRef>
              <c:f>'Discontinuance Reasons'!$C$1</c:f>
              <c:strCache>
                <c:ptCount val="1"/>
                <c:pt idx="0">
                  <c:v>August</c:v>
                </c:pt>
              </c:strCache>
              <c:extLst xmlns:c15="http://schemas.microsoft.com/office/drawing/2012/chart"/>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C0-4E23-A49E-EBA2548435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C0-4E23-A49E-EBA2548435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C0-4E23-A49E-EBA2548435C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C0-4E23-A49E-EBA2548435C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C0-4E23-A49E-EBA2548435C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EC0-4E23-A49E-EBA2548435CB}"/>
              </c:ext>
            </c:extLst>
          </c:dPt>
          <c:cat>
            <c:strRef>
              <c:f>'Discontinuance Reasons'!$A$2:$A$7</c:f>
              <c:strCache>
                <c:ptCount val="6"/>
                <c:pt idx="0">
                  <c:v>Procedural</c:v>
                </c:pt>
                <c:pt idx="1">
                  <c:v>Excess Income</c:v>
                </c:pt>
                <c:pt idx="2">
                  <c:v>California Residency</c:v>
                </c:pt>
                <c:pt idx="3">
                  <c:v>Voluntary Withdrawal</c:v>
                </c:pt>
                <c:pt idx="4">
                  <c:v>Deceased</c:v>
                </c:pt>
                <c:pt idx="5">
                  <c:v>Other Reasons</c:v>
                </c:pt>
              </c:strCache>
              <c:extLst xmlns:c15="http://schemas.microsoft.com/office/drawing/2012/chart"/>
            </c:strRef>
          </c:cat>
          <c:val>
            <c:numRef>
              <c:f>'Discontinuance Reasons'!$C$2:$C$7</c:f>
              <c:numCache>
                <c:formatCode>General</c:formatCode>
                <c:ptCount val="6"/>
                <c:pt idx="0">
                  <c:v>8013</c:v>
                </c:pt>
                <c:pt idx="1">
                  <c:v>364</c:v>
                </c:pt>
                <c:pt idx="2">
                  <c:v>0</c:v>
                </c:pt>
                <c:pt idx="3">
                  <c:v>0</c:v>
                </c:pt>
                <c:pt idx="4">
                  <c:v>0</c:v>
                </c:pt>
                <c:pt idx="5">
                  <c:v>0</c:v>
                </c:pt>
              </c:numCache>
              <c:extLst xmlns:c15="http://schemas.microsoft.com/office/drawing/2012/chart"/>
            </c:numRef>
          </c:val>
          <c:extLst>
            <c:ext xmlns:c16="http://schemas.microsoft.com/office/drawing/2014/chart" uri="{C3380CC4-5D6E-409C-BE32-E72D297353CC}">
              <c16:uniqueId val="{0000000C-3EC0-4E23-A49E-EBA2548435CB}"/>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'Discontinuance Reasons'!$B$1</c15:sqref>
                        </c15:formulaRef>
                      </c:ext>
                    </c:extLst>
                    <c:strCache>
                      <c:ptCount val="1"/>
                      <c:pt idx="0">
                        <c:v>July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3EC0-4E23-A49E-EBA2548435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3EC0-4E23-A49E-EBA2548435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3EC0-4E23-A49E-EBA2548435C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3EC0-4E23-A49E-EBA2548435C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3EC0-4E23-A49E-EBA2548435C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3EC0-4E23-A49E-EBA2548435CB}"/>
                    </c:ext>
                  </c:extLst>
                </c:dPt>
                <c:cat>
                  <c:strRef>
                    <c:extLst>
                      <c:ext uri="{02D57815-91ED-43cb-92C2-25804820EDAC}">
                        <c15:formulaRef>
                          <c15:sqref>'Discontinuance Reasons'!$A$2:$A$7</c15:sqref>
                        </c15:formulaRef>
                      </c:ext>
                    </c:extLst>
                    <c:strCache>
                      <c:ptCount val="6"/>
                      <c:pt idx="0">
                        <c:v>Procedural</c:v>
                      </c:pt>
                      <c:pt idx="1">
                        <c:v>Excess Income</c:v>
                      </c:pt>
                      <c:pt idx="2">
                        <c:v>California Residency</c:v>
                      </c:pt>
                      <c:pt idx="3">
                        <c:v>Voluntary Withdrawal</c:v>
                      </c:pt>
                      <c:pt idx="4">
                        <c:v>Deceased</c:v>
                      </c:pt>
                      <c:pt idx="5">
                        <c:v>Other Reasons</c:v>
                      </c:pt>
                    </c:strCache>
                  </c:strRef>
                </c:cat>
                <c:val>
                  <c:numRef>
                    <c:extLst>
                      <c:ext uri="{02D57815-91ED-43cb-92C2-25804820EDAC}">
                        <c15:formulaRef>
                          <c15:sqref>'Discontinuance Reasons'!$B$2:$B$7</c15:sqref>
                        </c15:formulaRef>
                      </c:ext>
                    </c:extLst>
                    <c:numCache>
                      <c:formatCode>General</c:formatCode>
                      <c:ptCount val="6"/>
                      <c:pt idx="0">
                        <c:v>7777</c:v>
                      </c:pt>
                      <c:pt idx="1">
                        <c:v>403</c:v>
                      </c:pt>
                      <c:pt idx="2">
                        <c:v>0</c:v>
                      </c:pt>
                      <c:pt idx="3">
                        <c:v>297</c:v>
                      </c:pt>
                      <c:pt idx="5">
                        <c:v>570</c:v>
                      </c:pt>
                    </c:numCache>
                  </c:numRef>
                </c:val>
                <c:extLst>
                  <c:ext xmlns:c16="http://schemas.microsoft.com/office/drawing/2014/chart" uri="{C3380CC4-5D6E-409C-BE32-E72D297353CC}">
                    <c16:uniqueId val="{00000019-3EC0-4E23-A49E-EBA2548435CB}"/>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990536296381283"/>
          <c:y val="2.1811101629919828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267735007639954E-2"/>
          <c:y val="0.14537749398538635"/>
          <c:w val="0.87949884446758242"/>
          <c:h val="0.79745779220619906"/>
        </c:manualLayout>
      </c:layout>
      <c:pieChart>
        <c:varyColors val="1"/>
        <c:ser>
          <c:idx val="2"/>
          <c:order val="2"/>
          <c:tx>
            <c:strRef>
              <c:f>'Discontinuance Reasons'!$D$1</c:f>
              <c:strCache>
                <c:ptCount val="1"/>
                <c:pt idx="0">
                  <c:v>September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4A-4790-910B-DB6DC08A3E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4A-4790-910B-DB6DC08A3E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4A-4790-910B-DB6DC08A3E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F4A-4790-910B-DB6DC08A3E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F4A-4790-910B-DB6DC08A3E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F4A-4790-910B-DB6DC08A3E23}"/>
              </c:ext>
            </c:extLst>
          </c:dPt>
          <c:cat>
            <c:strRef>
              <c:f>'Discontinuance Reasons'!$A$2:$A$7</c:f>
              <c:strCache>
                <c:ptCount val="6"/>
                <c:pt idx="0">
                  <c:v>Procedural</c:v>
                </c:pt>
                <c:pt idx="1">
                  <c:v>Excess Income</c:v>
                </c:pt>
                <c:pt idx="2">
                  <c:v>California Residency</c:v>
                </c:pt>
                <c:pt idx="3">
                  <c:v>Voluntary Withdrawal</c:v>
                </c:pt>
                <c:pt idx="4">
                  <c:v>Deceased</c:v>
                </c:pt>
                <c:pt idx="5">
                  <c:v>Other Reasons</c:v>
                </c:pt>
              </c:strCache>
            </c:strRef>
          </c:cat>
          <c:val>
            <c:numRef>
              <c:f>'Discontinuance Reasons'!$D$2:$D$7</c:f>
              <c:numCache>
                <c:formatCode>General</c:formatCode>
                <c:ptCount val="6"/>
                <c:pt idx="0">
                  <c:v>7913</c:v>
                </c:pt>
                <c:pt idx="1">
                  <c:v>391</c:v>
                </c:pt>
                <c:pt idx="2">
                  <c:v>0</c:v>
                </c:pt>
                <c:pt idx="3">
                  <c:v>246</c:v>
                </c:pt>
                <c:pt idx="4">
                  <c:v>71</c:v>
                </c:pt>
                <c:pt idx="5">
                  <c:v>495</c:v>
                </c:pt>
              </c:numCache>
            </c:numRef>
          </c:val>
          <c:extLst>
            <c:ext xmlns:c16="http://schemas.microsoft.com/office/drawing/2014/chart" uri="{C3380CC4-5D6E-409C-BE32-E72D297353CC}">
              <c16:uniqueId val="{0000000C-BF4A-4790-910B-DB6DC08A3E23}"/>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'Discontinuance Reasons'!$B$1</c15:sqref>
                        </c15:formulaRef>
                      </c:ext>
                    </c:extLst>
                    <c:strCache>
                      <c:ptCount val="1"/>
                      <c:pt idx="0">
                        <c:v>July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BF4A-4790-910B-DB6DC08A3E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BF4A-4790-910B-DB6DC08A3E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BF4A-4790-910B-DB6DC08A3E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BF4A-4790-910B-DB6DC08A3E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BF4A-4790-910B-DB6DC08A3E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BF4A-4790-910B-DB6DC08A3E23}"/>
                    </c:ext>
                  </c:extLst>
                </c:dPt>
                <c:cat>
                  <c:strRef>
                    <c:extLst>
                      <c:ext uri="{02D57815-91ED-43cb-92C2-25804820EDAC}">
                        <c15:formulaRef>
                          <c15:sqref>'Discontinuance Reasons'!$A$2:$A$7</c15:sqref>
                        </c15:formulaRef>
                      </c:ext>
                    </c:extLst>
                    <c:strCache>
                      <c:ptCount val="6"/>
                      <c:pt idx="0">
                        <c:v>Procedural</c:v>
                      </c:pt>
                      <c:pt idx="1">
                        <c:v>Excess Income</c:v>
                      </c:pt>
                      <c:pt idx="2">
                        <c:v>California Residency</c:v>
                      </c:pt>
                      <c:pt idx="3">
                        <c:v>Voluntary Withdrawal</c:v>
                      </c:pt>
                      <c:pt idx="4">
                        <c:v>Deceased</c:v>
                      </c:pt>
                      <c:pt idx="5">
                        <c:v>Other Reasons</c:v>
                      </c:pt>
                    </c:strCache>
                  </c:strRef>
                </c:cat>
                <c:val>
                  <c:numRef>
                    <c:extLst>
                      <c:ext uri="{02D57815-91ED-43cb-92C2-25804820EDAC}">
                        <c15:formulaRef>
                          <c15:sqref>'Discontinuance Reasons'!$B$2:$B$7</c15:sqref>
                        </c15:formulaRef>
                      </c:ext>
                    </c:extLst>
                    <c:numCache>
                      <c:formatCode>General</c:formatCode>
                      <c:ptCount val="6"/>
                      <c:pt idx="0">
                        <c:v>7777</c:v>
                      </c:pt>
                      <c:pt idx="1">
                        <c:v>403</c:v>
                      </c:pt>
                      <c:pt idx="2">
                        <c:v>0</c:v>
                      </c:pt>
                      <c:pt idx="3">
                        <c:v>297</c:v>
                      </c:pt>
                      <c:pt idx="5">
                        <c:v>570</c:v>
                      </c:pt>
                    </c:numCache>
                  </c:numRef>
                </c:val>
                <c:extLst>
                  <c:ext xmlns:c16="http://schemas.microsoft.com/office/drawing/2014/chart" uri="{C3380CC4-5D6E-409C-BE32-E72D297353CC}">
                    <c16:uniqueId val="{00000019-BF4A-4790-910B-DB6DC08A3E23}"/>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'Discontinuance Reasons'!$C$1</c15:sqref>
                        </c15:formulaRef>
                      </c:ext>
                    </c:extLst>
                    <c:strCache>
                      <c:ptCount val="1"/>
                      <c:pt idx="0">
                        <c:v>August</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BF4A-4790-910B-DB6DC08A3E2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BF4A-4790-910B-DB6DC08A3E2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BF4A-4790-910B-DB6DC08A3E2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BF4A-4790-910B-DB6DC08A3E2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BF4A-4790-910B-DB6DC08A3E2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BF4A-4790-910B-DB6DC08A3E23}"/>
                    </c:ext>
                  </c:extLst>
                </c:dPt>
                <c:cat>
                  <c:strRef>
                    <c:extLst xmlns:c15="http://schemas.microsoft.com/office/drawing/2012/chart">
                      <c:ext xmlns:c15="http://schemas.microsoft.com/office/drawing/2012/chart" uri="{02D57815-91ED-43cb-92C2-25804820EDAC}">
                        <c15:formulaRef>
                          <c15:sqref>'Discontinuance Reasons'!$A$2:$A$7</c15:sqref>
                        </c15:formulaRef>
                      </c:ext>
                    </c:extLst>
                    <c:strCache>
                      <c:ptCount val="6"/>
                      <c:pt idx="0">
                        <c:v>Procedural</c:v>
                      </c:pt>
                      <c:pt idx="1">
                        <c:v>Excess Income</c:v>
                      </c:pt>
                      <c:pt idx="2">
                        <c:v>California Residency</c:v>
                      </c:pt>
                      <c:pt idx="3">
                        <c:v>Voluntary Withdrawal</c:v>
                      </c:pt>
                      <c:pt idx="4">
                        <c:v>Deceased</c:v>
                      </c:pt>
                      <c:pt idx="5">
                        <c:v>Other Reasons</c:v>
                      </c:pt>
                    </c:strCache>
                  </c:strRef>
                </c:cat>
                <c:val>
                  <c:numRef>
                    <c:extLst xmlns:c15="http://schemas.microsoft.com/office/drawing/2012/chart">
                      <c:ext xmlns:c15="http://schemas.microsoft.com/office/drawing/2012/chart" uri="{02D57815-91ED-43cb-92C2-25804820EDAC}">
                        <c15:formulaRef>
                          <c15:sqref>'Discontinuance Reasons'!$C$2:$C$7</c15:sqref>
                        </c15:formulaRef>
                      </c:ext>
                    </c:extLst>
                    <c:numCache>
                      <c:formatCode>General</c:formatCode>
                      <c:ptCount val="6"/>
                      <c:pt idx="0">
                        <c:v>8013</c:v>
                      </c:pt>
                      <c:pt idx="1">
                        <c:v>364</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26-BF4A-4790-910B-DB6DC08A3E23}"/>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1"/>
          <c:order val="1"/>
          <c:tx>
            <c:strRef>
              <c:f>'Race Ethnicity'!$A$4</c:f>
              <c:strCache>
                <c:ptCount val="1"/>
                <c:pt idx="0">
                  <c:v>Redeterminations Completed</c:v>
                </c:pt>
              </c:strCache>
            </c:strRef>
          </c:tx>
          <c:spPr>
            <a:ln>
              <a:solidFill>
                <a:schemeClr val="bg1"/>
              </a:solidFill>
            </a:ln>
          </c:spPr>
          <c:dPt>
            <c:idx val="0"/>
            <c:bubble3D val="0"/>
            <c:spPr>
              <a:solidFill>
                <a:schemeClr val="accent1"/>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CB4-43FA-B2E9-E16B6812D654}"/>
              </c:ext>
            </c:extLst>
          </c:dPt>
          <c:dPt>
            <c:idx val="1"/>
            <c:bubble3D val="0"/>
            <c:spPr>
              <a:solidFill>
                <a:schemeClr val="accent2"/>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CB4-43FA-B2E9-E16B6812D654}"/>
              </c:ext>
            </c:extLst>
          </c:dPt>
          <c:dPt>
            <c:idx val="2"/>
            <c:bubble3D val="0"/>
            <c:spPr>
              <a:solidFill>
                <a:schemeClr val="accent3"/>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CB4-43FA-B2E9-E16B6812D654}"/>
              </c:ext>
            </c:extLst>
          </c:dPt>
          <c:dPt>
            <c:idx val="3"/>
            <c:bubble3D val="0"/>
            <c:spPr>
              <a:solidFill>
                <a:schemeClr val="accent4"/>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CB4-43FA-B2E9-E16B6812D654}"/>
              </c:ext>
            </c:extLst>
          </c:dPt>
          <c:dPt>
            <c:idx val="4"/>
            <c:bubble3D val="0"/>
            <c:spPr>
              <a:solidFill>
                <a:schemeClr val="accent5"/>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CB4-43FA-B2E9-E16B6812D654}"/>
              </c:ext>
            </c:extLst>
          </c:dPt>
          <c:dPt>
            <c:idx val="5"/>
            <c:bubble3D val="0"/>
            <c:spPr>
              <a:solidFill>
                <a:schemeClr val="accent6"/>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8CB4-43FA-B2E9-E16B6812D654}"/>
              </c:ext>
            </c:extLst>
          </c:dPt>
          <c:dPt>
            <c:idx val="6"/>
            <c:bubble3D val="0"/>
            <c:spPr>
              <a:solidFill>
                <a:schemeClr val="accent1">
                  <a:lumMod val="60000"/>
                </a:schemeClr>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8CB4-43FA-B2E9-E16B6812D654}"/>
              </c:ext>
            </c:extLst>
          </c:dPt>
          <c:dPt>
            <c:idx val="7"/>
            <c:bubble3D val="0"/>
            <c:spPr>
              <a:solidFill>
                <a:schemeClr val="accent2">
                  <a:lumMod val="60000"/>
                </a:schemeClr>
              </a:solidFill>
              <a:ln>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8CB4-43FA-B2E9-E16B6812D654}"/>
              </c:ext>
            </c:extLst>
          </c:dPt>
          <c:dLbls>
            <c:dLbl>
              <c:idx val="3"/>
              <c:layout>
                <c:manualLayout>
                  <c:x val="0.16991684822936393"/>
                  <c:y val="-4.11598508417504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CB4-43FA-B2E9-E16B6812D654}"/>
                </c:ext>
              </c:extLst>
            </c:dLbl>
            <c:dLbl>
              <c:idx val="4"/>
              <c:layout>
                <c:manualLayout>
                  <c:x val="0.11836470686722741"/>
                  <c:y val="5.597974174444929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7.6552610726706688E-2"/>
                      <c:h val="7.4447560463116708E-2"/>
                    </c:manualLayout>
                  </c15:layout>
                </c:ext>
                <c:ext xmlns:c16="http://schemas.microsoft.com/office/drawing/2014/chart" uri="{C3380CC4-5D6E-409C-BE32-E72D297353CC}">
                  <c16:uniqueId val="{00000009-8CB4-43FA-B2E9-E16B6812D654}"/>
                </c:ext>
              </c:extLst>
            </c:dLbl>
            <c:dLbl>
              <c:idx val="5"/>
              <c:layout>
                <c:manualLayout>
                  <c:x val="2.6602315269930236E-2"/>
                  <c:y val="8.9107509013467753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9.3560963782194154E-2"/>
                      <c:h val="7.3660336751650471E-2"/>
                    </c:manualLayout>
                  </c15:layout>
                </c:ext>
                <c:ext xmlns:c16="http://schemas.microsoft.com/office/drawing/2014/chart" uri="{C3380CC4-5D6E-409C-BE32-E72D297353CC}">
                  <c16:uniqueId val="{0000000B-8CB4-43FA-B2E9-E16B6812D654}"/>
                </c:ext>
              </c:extLst>
            </c:dLbl>
            <c:dLbl>
              <c:idx val="6"/>
              <c:layout>
                <c:manualLayout>
                  <c:x val="3.6426304094135692E-2"/>
                  <c:y val="3.2322340399514177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7.749901125944679E-2"/>
                      <c:h val="7.3660336751650471E-2"/>
                    </c:manualLayout>
                  </c15:layout>
                </c:ext>
                <c:ext xmlns:c16="http://schemas.microsoft.com/office/drawing/2014/chart" uri="{C3380CC4-5D6E-409C-BE32-E72D297353CC}">
                  <c16:uniqueId val="{0000000D-8CB4-43FA-B2E9-E16B6812D654}"/>
                </c:ext>
              </c:extLst>
            </c:dLbl>
            <c:dLbl>
              <c:idx val="7"/>
              <c:layout>
                <c:manualLayout>
                  <c:x val="7.1066843780545785E-2"/>
                  <c:y val="0.1533321386683335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CB4-43FA-B2E9-E16B6812D65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('Race Ethnicity'!$D$2:$J$2,'Race Ethnicity'!$M$2)</c:f>
              <c:strCache>
                <c:ptCount val="8"/>
                <c:pt idx="0">
                  <c:v>Other</c:v>
                </c:pt>
                <c:pt idx="1">
                  <c:v>Hispanic</c:v>
                </c:pt>
                <c:pt idx="2">
                  <c:v>White</c:v>
                </c:pt>
                <c:pt idx="3">
                  <c:v>Black</c:v>
                </c:pt>
                <c:pt idx="4">
                  <c:v>Not Reported</c:v>
                </c:pt>
                <c:pt idx="5">
                  <c:v>Vietnamese</c:v>
                </c:pt>
                <c:pt idx="6">
                  <c:v>Chinese</c:v>
                </c:pt>
                <c:pt idx="7">
                  <c:v>Missing Data</c:v>
                </c:pt>
              </c:strCache>
              <c:extLst/>
            </c:strRef>
          </c:cat>
          <c:val>
            <c:numRef>
              <c:f>('Race Ethnicity'!$D$4:$J$4,'Race Ethnicity'!$M$4)</c:f>
              <c:numCache>
                <c:formatCode>General</c:formatCode>
                <c:ptCount val="8"/>
                <c:pt idx="0">
                  <c:v>8180</c:v>
                </c:pt>
                <c:pt idx="1">
                  <c:v>6747</c:v>
                </c:pt>
                <c:pt idx="2">
                  <c:v>6197</c:v>
                </c:pt>
                <c:pt idx="3">
                  <c:v>3678</c:v>
                </c:pt>
                <c:pt idx="4">
                  <c:v>1880</c:v>
                </c:pt>
                <c:pt idx="5">
                  <c:v>835</c:v>
                </c:pt>
                <c:pt idx="6">
                  <c:v>719</c:v>
                </c:pt>
                <c:pt idx="7">
                  <c:v>3448</c:v>
                </c:pt>
              </c:numCache>
              <c:extLst/>
            </c:numRef>
          </c:val>
          <c:extLst>
            <c:ext xmlns:c16="http://schemas.microsoft.com/office/drawing/2014/chart" uri="{C3380CC4-5D6E-409C-BE32-E72D297353CC}">
              <c16:uniqueId val="{00000010-8CB4-43FA-B2E9-E16B6812D654}"/>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'Race Ethnicity'!$A$3</c15:sqref>
                        </c15:formulaRef>
                      </c:ext>
                    </c:extLst>
                    <c:strCache>
                      <c:ptCount val="1"/>
                      <c:pt idx="0">
                        <c:v>Redetermination Due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8CB4-43FA-B2E9-E16B6812D65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8CB4-43FA-B2E9-E16B6812D65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8CB4-43FA-B2E9-E16B6812D65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8CB4-43FA-B2E9-E16B6812D65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8CB4-43FA-B2E9-E16B6812D65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8CB4-43FA-B2E9-E16B6812D65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8CB4-43FA-B2E9-E16B6812D65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8CB4-43FA-B2E9-E16B6812D6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('Race Ethnicity'!$D$2:$J$2,'Race Ethnicity'!$M$2)</c15:sqref>
                        </c15:formulaRef>
                      </c:ext>
                    </c:extLst>
                    <c:strCache>
                      <c:ptCount val="8"/>
                      <c:pt idx="0">
                        <c:v>Other</c:v>
                      </c:pt>
                      <c:pt idx="1">
                        <c:v>Hispanic</c:v>
                      </c:pt>
                      <c:pt idx="2">
                        <c:v>White</c:v>
                      </c:pt>
                      <c:pt idx="3">
                        <c:v>Black</c:v>
                      </c:pt>
                      <c:pt idx="4">
                        <c:v>Not Reported</c:v>
                      </c:pt>
                      <c:pt idx="5">
                        <c:v>Vietnamese</c:v>
                      </c:pt>
                      <c:pt idx="6">
                        <c:v>Chinese</c:v>
                      </c:pt>
                      <c:pt idx="7">
                        <c:v>Missing Data</c:v>
                      </c:pt>
                    </c:strCache>
                  </c:strRef>
                </c:cat>
                <c:val>
                  <c:numRef>
                    <c:extLst>
                      <c:ext uri="{02D57815-91ED-43cb-92C2-25804820EDAC}">
                        <c15:formulaRef>
                          <c15:sqref>('Race Ethnicity'!$D$3:$J$3,'Race Ethnicity'!$M$3)</c15:sqref>
                        </c15:formulaRef>
                      </c:ext>
                    </c:extLst>
                    <c:numCache>
                      <c:formatCode>General</c:formatCode>
                      <c:ptCount val="8"/>
                      <c:pt idx="0">
                        <c:v>11237</c:v>
                      </c:pt>
                      <c:pt idx="1">
                        <c:v>10078</c:v>
                      </c:pt>
                      <c:pt idx="2">
                        <c:v>8512</c:v>
                      </c:pt>
                      <c:pt idx="3">
                        <c:v>4757</c:v>
                      </c:pt>
                      <c:pt idx="4">
                        <c:v>2854</c:v>
                      </c:pt>
                      <c:pt idx="5">
                        <c:v>1256</c:v>
                      </c:pt>
                      <c:pt idx="6">
                        <c:v>1122</c:v>
                      </c:pt>
                      <c:pt idx="7">
                        <c:v>4671</c:v>
                      </c:pt>
                    </c:numCache>
                  </c:numRef>
                </c:val>
                <c:extLst>
                  <c:ext xmlns:c16="http://schemas.microsoft.com/office/drawing/2014/chart" uri="{C3380CC4-5D6E-409C-BE32-E72D297353CC}">
                    <c16:uniqueId val="{00000021-8CB4-43FA-B2E9-E16B6812D654}"/>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'Race Ethnicity'!$A$5</c15:sqref>
                        </c15:formulaRef>
                      </c:ext>
                    </c:extLst>
                    <c:strCache>
                      <c:ptCount val="1"/>
                      <c:pt idx="0">
                        <c:v>Of Completed, Continued in Coverage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3-8CB4-43FA-B2E9-E16B6812D654}"/>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5-8CB4-43FA-B2E9-E16B6812D654}"/>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7-8CB4-43FA-B2E9-E16B6812D654}"/>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9-8CB4-43FA-B2E9-E16B6812D654}"/>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B-8CB4-43FA-B2E9-E16B6812D654}"/>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D-8CB4-43FA-B2E9-E16B6812D65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F-8CB4-43FA-B2E9-E16B6812D65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1-8CB4-43FA-B2E9-E16B6812D6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('Race Ethnicity'!$D$2:$J$2,'Race Ethnicity'!$M$2)</c15:sqref>
                        </c15:formulaRef>
                      </c:ext>
                    </c:extLst>
                    <c:strCache>
                      <c:ptCount val="8"/>
                      <c:pt idx="0">
                        <c:v>Other</c:v>
                      </c:pt>
                      <c:pt idx="1">
                        <c:v>Hispanic</c:v>
                      </c:pt>
                      <c:pt idx="2">
                        <c:v>White</c:v>
                      </c:pt>
                      <c:pt idx="3">
                        <c:v>Black</c:v>
                      </c:pt>
                      <c:pt idx="4">
                        <c:v>Not Reported</c:v>
                      </c:pt>
                      <c:pt idx="5">
                        <c:v>Vietnamese</c:v>
                      </c:pt>
                      <c:pt idx="6">
                        <c:v>Chinese</c:v>
                      </c:pt>
                      <c:pt idx="7">
                        <c:v>Missing Data</c:v>
                      </c:pt>
                    </c:strCache>
                  </c:strRef>
                </c:cat>
                <c:val>
                  <c:numRef>
                    <c:extLst xmlns:c15="http://schemas.microsoft.com/office/drawing/2012/chart">
                      <c:ext xmlns:c15="http://schemas.microsoft.com/office/drawing/2012/chart" uri="{02D57815-91ED-43cb-92C2-25804820EDAC}">
                        <c15:formulaRef>
                          <c15:sqref>('Race Ethnicity'!$D$5:$J$5,'Race Ethnicity'!$M$5)</c15:sqref>
                        </c15:formulaRef>
                      </c:ext>
                    </c:extLst>
                    <c:numCache>
                      <c:formatCode>General</c:formatCode>
                      <c:ptCount val="8"/>
                      <c:pt idx="0">
                        <c:v>6130</c:v>
                      </c:pt>
                      <c:pt idx="1">
                        <c:v>4219</c:v>
                      </c:pt>
                      <c:pt idx="2">
                        <c:v>3942</c:v>
                      </c:pt>
                      <c:pt idx="3">
                        <c:v>2498</c:v>
                      </c:pt>
                      <c:pt idx="4">
                        <c:v>656</c:v>
                      </c:pt>
                      <c:pt idx="5">
                        <c:v>517</c:v>
                      </c:pt>
                      <c:pt idx="6">
                        <c:v>449</c:v>
                      </c:pt>
                      <c:pt idx="7">
                        <c:v>1602</c:v>
                      </c:pt>
                    </c:numCache>
                  </c:numRef>
                </c:val>
                <c:extLst xmlns:c15="http://schemas.microsoft.com/office/drawing/2012/chart">
                  <c:ext xmlns:c16="http://schemas.microsoft.com/office/drawing/2014/chart" uri="{C3380CC4-5D6E-409C-BE32-E72D297353CC}">
                    <c16:uniqueId val="{00000032-8CB4-43FA-B2E9-E16B6812D654}"/>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'Race Ethnicity'!$A$6</c15:sqref>
                        </c15:formulaRef>
                      </c:ext>
                    </c:extLst>
                    <c:strCache>
                      <c:ptCount val="1"/>
                      <c:pt idx="0">
                        <c:v>Redetermination Discontinued</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4-8CB4-43FA-B2E9-E16B6812D654}"/>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6-8CB4-43FA-B2E9-E16B6812D654}"/>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8-8CB4-43FA-B2E9-E16B6812D654}"/>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A-8CB4-43FA-B2E9-E16B6812D654}"/>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C-8CB4-43FA-B2E9-E16B6812D654}"/>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E-8CB4-43FA-B2E9-E16B6812D65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0-8CB4-43FA-B2E9-E16B6812D65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2-8CB4-43FA-B2E9-E16B6812D6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('Race Ethnicity'!$D$2:$J$2,'Race Ethnicity'!$M$2)</c15:sqref>
                        </c15:formulaRef>
                      </c:ext>
                    </c:extLst>
                    <c:strCache>
                      <c:ptCount val="8"/>
                      <c:pt idx="0">
                        <c:v>Other</c:v>
                      </c:pt>
                      <c:pt idx="1">
                        <c:v>Hispanic</c:v>
                      </c:pt>
                      <c:pt idx="2">
                        <c:v>White</c:v>
                      </c:pt>
                      <c:pt idx="3">
                        <c:v>Black</c:v>
                      </c:pt>
                      <c:pt idx="4">
                        <c:v>Not Reported</c:v>
                      </c:pt>
                      <c:pt idx="5">
                        <c:v>Vietnamese</c:v>
                      </c:pt>
                      <c:pt idx="6">
                        <c:v>Chinese</c:v>
                      </c:pt>
                      <c:pt idx="7">
                        <c:v>Missing Data</c:v>
                      </c:pt>
                    </c:strCache>
                  </c:strRef>
                </c:cat>
                <c:val>
                  <c:numRef>
                    <c:extLst xmlns:c15="http://schemas.microsoft.com/office/drawing/2012/chart">
                      <c:ext xmlns:c15="http://schemas.microsoft.com/office/drawing/2012/chart" uri="{02D57815-91ED-43cb-92C2-25804820EDAC}">
                        <c15:formulaRef>
                          <c15:sqref>('Race Ethnicity'!$D$6:$J$6,'Race Ethnicity'!$M$6)</c15:sqref>
                        </c15:formulaRef>
                      </c:ext>
                    </c:extLst>
                    <c:numCache>
                      <c:formatCode>General</c:formatCode>
                      <c:ptCount val="8"/>
                      <c:pt idx="0">
                        <c:v>1726</c:v>
                      </c:pt>
                      <c:pt idx="1">
                        <c:v>2464</c:v>
                      </c:pt>
                      <c:pt idx="2">
                        <c:v>1669</c:v>
                      </c:pt>
                      <c:pt idx="3">
                        <c:v>976</c:v>
                      </c:pt>
                      <c:pt idx="4">
                        <c:v>1178</c:v>
                      </c:pt>
                      <c:pt idx="5">
                        <c:v>174</c:v>
                      </c:pt>
                      <c:pt idx="7">
                        <c:v>735</c:v>
                      </c:pt>
                    </c:numCache>
                  </c:numRef>
                </c:val>
                <c:extLst xmlns:c15="http://schemas.microsoft.com/office/drawing/2012/chart">
                  <c:ext xmlns:c16="http://schemas.microsoft.com/office/drawing/2014/chart" uri="{C3380CC4-5D6E-409C-BE32-E72D297353CC}">
                    <c16:uniqueId val="{00000043-8CB4-43FA-B2E9-E16B6812D654}"/>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Of Completed, Continued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2"/>
          <c:order val="2"/>
          <c:tx>
            <c:strRef>
              <c:f>'Race Ethnicity'!$A$5</c:f>
              <c:strCache>
                <c:ptCount val="1"/>
                <c:pt idx="0">
                  <c:v>Of Completed, Continued in Coverage</c:v>
                </c:pt>
              </c:strCache>
              <c:extLst xmlns:c15="http://schemas.microsoft.com/office/drawing/2012/chart"/>
            </c:strRef>
          </c:tx>
          <c:spPr>
            <a:ln w="9525">
              <a:solidFill>
                <a:schemeClr val="bg1"/>
              </a:solidFill>
            </a:ln>
          </c:spPr>
          <c:dPt>
            <c:idx val="0"/>
            <c:bubble3D val="0"/>
            <c:spPr>
              <a:solidFill>
                <a:schemeClr val="accent1"/>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EBB-4A37-8D1C-F4DB19DC931D}"/>
              </c:ext>
            </c:extLst>
          </c:dPt>
          <c:dPt>
            <c:idx val="1"/>
            <c:bubble3D val="0"/>
            <c:spPr>
              <a:solidFill>
                <a:schemeClr val="accent2"/>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EBB-4A37-8D1C-F4DB19DC931D}"/>
              </c:ext>
            </c:extLst>
          </c:dPt>
          <c:dPt>
            <c:idx val="2"/>
            <c:bubble3D val="0"/>
            <c:spPr>
              <a:solidFill>
                <a:schemeClr val="accent3"/>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EBB-4A37-8D1C-F4DB19DC931D}"/>
              </c:ext>
            </c:extLst>
          </c:dPt>
          <c:dPt>
            <c:idx val="3"/>
            <c:bubble3D val="0"/>
            <c:spPr>
              <a:solidFill>
                <a:schemeClr val="accent4"/>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EBB-4A37-8D1C-F4DB19DC931D}"/>
              </c:ext>
            </c:extLst>
          </c:dPt>
          <c:dPt>
            <c:idx val="4"/>
            <c:bubble3D val="0"/>
            <c:spPr>
              <a:solidFill>
                <a:schemeClr val="accent5"/>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EBB-4A37-8D1C-F4DB19DC931D}"/>
              </c:ext>
            </c:extLst>
          </c:dPt>
          <c:dPt>
            <c:idx val="5"/>
            <c:bubble3D val="0"/>
            <c:spPr>
              <a:solidFill>
                <a:schemeClr val="accent6"/>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EBB-4A37-8D1C-F4DB19DC931D}"/>
              </c:ext>
            </c:extLst>
          </c:dPt>
          <c:dPt>
            <c:idx val="6"/>
            <c:bubble3D val="0"/>
            <c:spPr>
              <a:solidFill>
                <a:schemeClr val="accent1">
                  <a:lumMod val="60000"/>
                </a:schemeClr>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EBB-4A37-8D1C-F4DB19DC931D}"/>
              </c:ext>
            </c:extLst>
          </c:dPt>
          <c:dPt>
            <c:idx val="7"/>
            <c:bubble3D val="0"/>
            <c:spPr>
              <a:solidFill>
                <a:schemeClr val="accent2">
                  <a:lumMod val="60000"/>
                </a:schemeClr>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EBB-4A37-8D1C-F4DB19DC931D}"/>
              </c:ext>
            </c:extLst>
          </c:dPt>
          <c:dLbls>
            <c:dLbl>
              <c:idx val="3"/>
              <c:layout>
                <c:manualLayout>
                  <c:x val="0.18154723921238453"/>
                  <c:y val="3.200346348215519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EBB-4A37-8D1C-F4DB19DC931D}"/>
                </c:ext>
              </c:extLst>
            </c:dLbl>
            <c:dLbl>
              <c:idx val="4"/>
              <c:layout>
                <c:manualLayout>
                  <c:x val="2.8858407130216857E-3"/>
                  <c:y val="8.307973017835687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EBB-4A37-8D1C-F4DB19DC931D}"/>
                </c:ext>
              </c:extLst>
            </c:dLbl>
            <c:dLbl>
              <c:idx val="5"/>
              <c:layout>
                <c:manualLayout>
                  <c:x val="9.9837707175740161E-4"/>
                  <c:y val="1.3651161469280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EBB-4A37-8D1C-F4DB19DC931D}"/>
                </c:ext>
              </c:extLst>
            </c:dLbl>
            <c:dLbl>
              <c:idx val="6"/>
              <c:layout>
                <c:manualLayout>
                  <c:x val="1.5174950521641901E-2"/>
                  <c:y val="1.160416506226795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EBB-4A37-8D1C-F4DB19DC931D}"/>
                </c:ext>
              </c:extLst>
            </c:dLbl>
            <c:dLbl>
              <c:idx val="7"/>
              <c:layout>
                <c:manualLayout>
                  <c:x val="4.9015480678201141E-2"/>
                  <c:y val="0.1494598692656627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EBB-4A37-8D1C-F4DB19DC931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('Race Ethnicity'!$D$2:$J$2,'Race Ethnicity'!$M$2)</c:f>
              <c:strCache>
                <c:ptCount val="8"/>
                <c:pt idx="0">
                  <c:v>Other</c:v>
                </c:pt>
                <c:pt idx="1">
                  <c:v>Hispanic</c:v>
                </c:pt>
                <c:pt idx="2">
                  <c:v>White</c:v>
                </c:pt>
                <c:pt idx="3">
                  <c:v>Black</c:v>
                </c:pt>
                <c:pt idx="4">
                  <c:v>Not Reported</c:v>
                </c:pt>
                <c:pt idx="5">
                  <c:v>Vietnamese</c:v>
                </c:pt>
                <c:pt idx="6">
                  <c:v>Chinese</c:v>
                </c:pt>
                <c:pt idx="7">
                  <c:v>Missing Data</c:v>
                </c:pt>
              </c:strCache>
              <c:extLst/>
            </c:strRef>
          </c:cat>
          <c:val>
            <c:numRef>
              <c:f>('Race Ethnicity'!$D$5:$J$5,'Race Ethnicity'!$M$5)</c:f>
              <c:numCache>
                <c:formatCode>General</c:formatCode>
                <c:ptCount val="8"/>
                <c:pt idx="0">
                  <c:v>6130</c:v>
                </c:pt>
                <c:pt idx="1">
                  <c:v>4219</c:v>
                </c:pt>
                <c:pt idx="2">
                  <c:v>3942</c:v>
                </c:pt>
                <c:pt idx="3">
                  <c:v>2498</c:v>
                </c:pt>
                <c:pt idx="4">
                  <c:v>656</c:v>
                </c:pt>
                <c:pt idx="5">
                  <c:v>517</c:v>
                </c:pt>
                <c:pt idx="6">
                  <c:v>449</c:v>
                </c:pt>
                <c:pt idx="7">
                  <c:v>1602</c:v>
                </c:pt>
              </c:numCache>
              <c:extLst/>
            </c:numRef>
          </c:val>
          <c:extLst xmlns:c15="http://schemas.microsoft.com/office/drawing/2012/chart">
            <c:ext xmlns:c16="http://schemas.microsoft.com/office/drawing/2014/chart" uri="{C3380CC4-5D6E-409C-BE32-E72D297353CC}">
              <c16:uniqueId val="{00000010-BEBB-4A37-8D1C-F4DB19DC931D}"/>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'Race Ethnicity'!$A$3</c15:sqref>
                        </c15:formulaRef>
                      </c:ext>
                    </c:extLst>
                    <c:strCache>
                      <c:ptCount val="1"/>
                      <c:pt idx="0">
                        <c:v>Redetermination Due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BEBB-4A37-8D1C-F4DB19DC931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BEBB-4A37-8D1C-F4DB19DC931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BEBB-4A37-8D1C-F4DB19DC931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BEBB-4A37-8D1C-F4DB19DC931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BEBB-4A37-8D1C-F4DB19DC931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BEBB-4A37-8D1C-F4DB19DC931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BEBB-4A37-8D1C-F4DB19DC931D}"/>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BEBB-4A37-8D1C-F4DB19DC931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('Race Ethnicity'!$D$2:$J$2,'Race Ethnicity'!$M$2)</c15:sqref>
                        </c15:formulaRef>
                      </c:ext>
                    </c:extLst>
                    <c:strCache>
                      <c:ptCount val="8"/>
                      <c:pt idx="0">
                        <c:v>Other</c:v>
                      </c:pt>
                      <c:pt idx="1">
                        <c:v>Hispanic</c:v>
                      </c:pt>
                      <c:pt idx="2">
                        <c:v>White</c:v>
                      </c:pt>
                      <c:pt idx="3">
                        <c:v>Black</c:v>
                      </c:pt>
                      <c:pt idx="4">
                        <c:v>Not Reported</c:v>
                      </c:pt>
                      <c:pt idx="5">
                        <c:v>Vietnamese</c:v>
                      </c:pt>
                      <c:pt idx="6">
                        <c:v>Chinese</c:v>
                      </c:pt>
                      <c:pt idx="7">
                        <c:v>Missing Data</c:v>
                      </c:pt>
                    </c:strCache>
                  </c:strRef>
                </c:cat>
                <c:val>
                  <c:numRef>
                    <c:extLst>
                      <c:ext uri="{02D57815-91ED-43cb-92C2-25804820EDAC}">
                        <c15:formulaRef>
                          <c15:sqref>('Race Ethnicity'!$D$3:$J$3,'Race Ethnicity'!$M$3)</c15:sqref>
                        </c15:formulaRef>
                      </c:ext>
                    </c:extLst>
                    <c:numCache>
                      <c:formatCode>General</c:formatCode>
                      <c:ptCount val="8"/>
                      <c:pt idx="0">
                        <c:v>11237</c:v>
                      </c:pt>
                      <c:pt idx="1">
                        <c:v>10078</c:v>
                      </c:pt>
                      <c:pt idx="2">
                        <c:v>8512</c:v>
                      </c:pt>
                      <c:pt idx="3">
                        <c:v>4757</c:v>
                      </c:pt>
                      <c:pt idx="4">
                        <c:v>2854</c:v>
                      </c:pt>
                      <c:pt idx="5">
                        <c:v>1256</c:v>
                      </c:pt>
                      <c:pt idx="6">
                        <c:v>1122</c:v>
                      </c:pt>
                      <c:pt idx="7">
                        <c:v>4671</c:v>
                      </c:pt>
                    </c:numCache>
                  </c:numRef>
                </c:val>
                <c:extLst>
                  <c:ext xmlns:c16="http://schemas.microsoft.com/office/drawing/2014/chart" uri="{C3380CC4-5D6E-409C-BE32-E72D297353CC}">
                    <c16:uniqueId val="{00000021-BEBB-4A37-8D1C-F4DB19DC931D}"/>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'Race Ethnicity'!$A$4</c15:sqref>
                        </c15:formulaRef>
                      </c:ext>
                    </c:extLst>
                    <c:strCache>
                      <c:ptCount val="1"/>
                      <c:pt idx="0">
                        <c:v>Redeterminations Completed</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3-BEBB-4A37-8D1C-F4DB19DC931D}"/>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5-BEBB-4A37-8D1C-F4DB19DC931D}"/>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7-BEBB-4A37-8D1C-F4DB19DC931D}"/>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9-BEBB-4A37-8D1C-F4DB19DC931D}"/>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B-BEBB-4A37-8D1C-F4DB19DC931D}"/>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D-BEBB-4A37-8D1C-F4DB19DC931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F-BEBB-4A37-8D1C-F4DB19DC931D}"/>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1-BEBB-4A37-8D1C-F4DB19DC931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('Race Ethnicity'!$D$2:$J$2,'Race Ethnicity'!$M$2)</c15:sqref>
                        </c15:formulaRef>
                      </c:ext>
                    </c:extLst>
                    <c:strCache>
                      <c:ptCount val="8"/>
                      <c:pt idx="0">
                        <c:v>Other</c:v>
                      </c:pt>
                      <c:pt idx="1">
                        <c:v>Hispanic</c:v>
                      </c:pt>
                      <c:pt idx="2">
                        <c:v>White</c:v>
                      </c:pt>
                      <c:pt idx="3">
                        <c:v>Black</c:v>
                      </c:pt>
                      <c:pt idx="4">
                        <c:v>Not Reported</c:v>
                      </c:pt>
                      <c:pt idx="5">
                        <c:v>Vietnamese</c:v>
                      </c:pt>
                      <c:pt idx="6">
                        <c:v>Chinese</c:v>
                      </c:pt>
                      <c:pt idx="7">
                        <c:v>Missing Data</c:v>
                      </c:pt>
                    </c:strCache>
                  </c:strRef>
                </c:cat>
                <c:val>
                  <c:numRef>
                    <c:extLst xmlns:c15="http://schemas.microsoft.com/office/drawing/2012/chart">
                      <c:ext xmlns:c15="http://schemas.microsoft.com/office/drawing/2012/chart" uri="{02D57815-91ED-43cb-92C2-25804820EDAC}">
                        <c15:formulaRef>
                          <c15:sqref>('Race Ethnicity'!$D$4:$J$4,'Race Ethnicity'!$M$4)</c15:sqref>
                        </c15:formulaRef>
                      </c:ext>
                    </c:extLst>
                    <c:numCache>
                      <c:formatCode>General</c:formatCode>
                      <c:ptCount val="8"/>
                      <c:pt idx="0">
                        <c:v>8180</c:v>
                      </c:pt>
                      <c:pt idx="1">
                        <c:v>6747</c:v>
                      </c:pt>
                      <c:pt idx="2">
                        <c:v>6197</c:v>
                      </c:pt>
                      <c:pt idx="3">
                        <c:v>3678</c:v>
                      </c:pt>
                      <c:pt idx="4">
                        <c:v>1880</c:v>
                      </c:pt>
                      <c:pt idx="5">
                        <c:v>835</c:v>
                      </c:pt>
                      <c:pt idx="6">
                        <c:v>719</c:v>
                      </c:pt>
                      <c:pt idx="7">
                        <c:v>3448</c:v>
                      </c:pt>
                    </c:numCache>
                  </c:numRef>
                </c:val>
                <c:extLst xmlns:c15="http://schemas.microsoft.com/office/drawing/2012/chart">
                  <c:ext xmlns:c16="http://schemas.microsoft.com/office/drawing/2014/chart" uri="{C3380CC4-5D6E-409C-BE32-E72D297353CC}">
                    <c16:uniqueId val="{00000032-BEBB-4A37-8D1C-F4DB19DC931D}"/>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'Race Ethnicity'!$A$6</c15:sqref>
                        </c15:formulaRef>
                      </c:ext>
                    </c:extLst>
                    <c:strCache>
                      <c:ptCount val="1"/>
                      <c:pt idx="0">
                        <c:v>Redetermination Discontinued</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4-BEBB-4A37-8D1C-F4DB19DC931D}"/>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6-BEBB-4A37-8D1C-F4DB19DC931D}"/>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8-BEBB-4A37-8D1C-F4DB19DC931D}"/>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A-BEBB-4A37-8D1C-F4DB19DC931D}"/>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C-BEBB-4A37-8D1C-F4DB19DC931D}"/>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E-BEBB-4A37-8D1C-F4DB19DC931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0-BEBB-4A37-8D1C-F4DB19DC931D}"/>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2-BEBB-4A37-8D1C-F4DB19DC931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('Race Ethnicity'!$D$2:$J$2,'Race Ethnicity'!$M$2)</c15:sqref>
                        </c15:formulaRef>
                      </c:ext>
                    </c:extLst>
                    <c:strCache>
                      <c:ptCount val="8"/>
                      <c:pt idx="0">
                        <c:v>Other</c:v>
                      </c:pt>
                      <c:pt idx="1">
                        <c:v>Hispanic</c:v>
                      </c:pt>
                      <c:pt idx="2">
                        <c:v>White</c:v>
                      </c:pt>
                      <c:pt idx="3">
                        <c:v>Black</c:v>
                      </c:pt>
                      <c:pt idx="4">
                        <c:v>Not Reported</c:v>
                      </c:pt>
                      <c:pt idx="5">
                        <c:v>Vietnamese</c:v>
                      </c:pt>
                      <c:pt idx="6">
                        <c:v>Chinese</c:v>
                      </c:pt>
                      <c:pt idx="7">
                        <c:v>Missing Data</c:v>
                      </c:pt>
                    </c:strCache>
                  </c:strRef>
                </c:cat>
                <c:val>
                  <c:numRef>
                    <c:extLst xmlns:c15="http://schemas.microsoft.com/office/drawing/2012/chart">
                      <c:ext xmlns:c15="http://schemas.microsoft.com/office/drawing/2012/chart" uri="{02D57815-91ED-43cb-92C2-25804820EDAC}">
                        <c15:formulaRef>
                          <c15:sqref>('Race Ethnicity'!$D$6:$J$6,'Race Ethnicity'!$M$6)</c15:sqref>
                        </c15:formulaRef>
                      </c:ext>
                    </c:extLst>
                    <c:numCache>
                      <c:formatCode>General</c:formatCode>
                      <c:ptCount val="8"/>
                      <c:pt idx="0">
                        <c:v>1726</c:v>
                      </c:pt>
                      <c:pt idx="1">
                        <c:v>2464</c:v>
                      </c:pt>
                      <c:pt idx="2">
                        <c:v>1669</c:v>
                      </c:pt>
                      <c:pt idx="3">
                        <c:v>976</c:v>
                      </c:pt>
                      <c:pt idx="4">
                        <c:v>1178</c:v>
                      </c:pt>
                      <c:pt idx="5">
                        <c:v>174</c:v>
                      </c:pt>
                      <c:pt idx="7">
                        <c:v>735</c:v>
                      </c:pt>
                    </c:numCache>
                  </c:numRef>
                </c:val>
                <c:extLst xmlns:c15="http://schemas.microsoft.com/office/drawing/2012/chart">
                  <c:ext xmlns:c16="http://schemas.microsoft.com/office/drawing/2014/chart" uri="{C3380CC4-5D6E-409C-BE32-E72D297353CC}">
                    <c16:uniqueId val="{00000043-BEBB-4A37-8D1C-F4DB19DC931D}"/>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Discontinued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3"/>
          <c:order val="3"/>
          <c:tx>
            <c:strRef>
              <c:f>'Race Ethnicity'!$A$6</c:f>
              <c:strCache>
                <c:ptCount val="1"/>
                <c:pt idx="0">
                  <c:v>Redetermination Discontinued</c:v>
                </c:pt>
              </c:strCache>
              <c:extLst xmlns:c15="http://schemas.microsoft.com/office/drawing/2012/chart"/>
            </c:strRef>
          </c:tx>
          <c:spPr>
            <a:ln w="9525">
              <a:solidFill>
                <a:schemeClr val="bg1"/>
              </a:solidFill>
            </a:ln>
          </c:spPr>
          <c:dPt>
            <c:idx val="0"/>
            <c:bubble3D val="0"/>
            <c:spPr>
              <a:solidFill>
                <a:schemeClr val="accent1"/>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40D-4FBB-83ED-2A0BB5CF2294}"/>
              </c:ext>
            </c:extLst>
          </c:dPt>
          <c:dPt>
            <c:idx val="1"/>
            <c:bubble3D val="0"/>
            <c:spPr>
              <a:solidFill>
                <a:schemeClr val="accent2"/>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40D-4FBB-83ED-2A0BB5CF2294}"/>
              </c:ext>
            </c:extLst>
          </c:dPt>
          <c:dPt>
            <c:idx val="2"/>
            <c:bubble3D val="0"/>
            <c:spPr>
              <a:solidFill>
                <a:schemeClr val="accent3"/>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40D-4FBB-83ED-2A0BB5CF2294}"/>
              </c:ext>
            </c:extLst>
          </c:dPt>
          <c:dPt>
            <c:idx val="3"/>
            <c:bubble3D val="0"/>
            <c:spPr>
              <a:solidFill>
                <a:schemeClr val="accent4"/>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40D-4FBB-83ED-2A0BB5CF2294}"/>
              </c:ext>
            </c:extLst>
          </c:dPt>
          <c:dPt>
            <c:idx val="4"/>
            <c:bubble3D val="0"/>
            <c:spPr>
              <a:solidFill>
                <a:schemeClr val="accent5"/>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40D-4FBB-83ED-2A0BB5CF2294}"/>
              </c:ext>
            </c:extLst>
          </c:dPt>
          <c:dPt>
            <c:idx val="5"/>
            <c:bubble3D val="0"/>
            <c:spPr>
              <a:solidFill>
                <a:schemeClr val="accent6"/>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40D-4FBB-83ED-2A0BB5CF2294}"/>
              </c:ext>
            </c:extLst>
          </c:dPt>
          <c:dPt>
            <c:idx val="6"/>
            <c:bubble3D val="0"/>
            <c:spPr>
              <a:solidFill>
                <a:schemeClr val="accent1">
                  <a:lumMod val="60000"/>
                </a:schemeClr>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40D-4FBB-83ED-2A0BB5CF2294}"/>
              </c:ext>
            </c:extLst>
          </c:dPt>
          <c:dPt>
            <c:idx val="7"/>
            <c:bubble3D val="0"/>
            <c:spPr>
              <a:solidFill>
                <a:schemeClr val="accent2">
                  <a:lumMod val="60000"/>
                </a:schemeClr>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040D-4FBB-83ED-2A0BB5CF2294}"/>
              </c:ext>
            </c:extLst>
          </c:dPt>
          <c:dPt>
            <c:idx val="8"/>
            <c:bubble3D val="0"/>
            <c:spPr>
              <a:solidFill>
                <a:schemeClr val="accent3">
                  <a:lumMod val="60000"/>
                </a:schemeClr>
              </a:solidFill>
              <a:ln w="952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040D-4FBB-83ED-2A0BB5CF2294}"/>
              </c:ext>
            </c:extLst>
          </c:dPt>
          <c:dLbls>
            <c:dLbl>
              <c:idx val="3"/>
              <c:layout>
                <c:manualLayout>
                  <c:x val="0.17828510867460221"/>
                  <c:y val="-7.379599109030431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40D-4FBB-83ED-2A0BB5CF2294}"/>
                </c:ext>
              </c:extLst>
            </c:dLbl>
            <c:dLbl>
              <c:idx val="4"/>
              <c:layout>
                <c:manualLayout>
                  <c:x val="0.1600307467018259"/>
                  <c:y val="8.007448736806098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40D-4FBB-83ED-2A0BB5CF2294}"/>
                </c:ext>
              </c:extLst>
            </c:dLbl>
            <c:dLbl>
              <c:idx val="5"/>
              <c:layout>
                <c:manualLayout>
                  <c:x val="-1.5943495750552875E-2"/>
                  <c:y val="6.920570136651791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40D-4FBB-83ED-2A0BB5CF2294}"/>
                </c:ext>
              </c:extLst>
            </c:dLbl>
            <c:dLbl>
              <c:idx val="7"/>
              <c:layout>
                <c:manualLayout>
                  <c:x val="8.450921560980958E-3"/>
                  <c:y val="-5.397557342494267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40D-4FBB-83ED-2A0BB5CF2294}"/>
                </c:ext>
              </c:extLst>
            </c:dLbl>
            <c:dLbl>
              <c:idx val="8"/>
              <c:layout>
                <c:manualLayout>
                  <c:x val="4.4103654497976257E-2"/>
                  <c:y val="0.13774071040117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40D-4FBB-83ED-2A0BB5CF22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('Race Ethnicity'!$D$2:$K$2,'Race Ethnicity'!$M$2)</c:f>
              <c:strCache>
                <c:ptCount val="9"/>
                <c:pt idx="0">
                  <c:v>Other</c:v>
                </c:pt>
                <c:pt idx="1">
                  <c:v>Hispanic</c:v>
                </c:pt>
                <c:pt idx="2">
                  <c:v>White</c:v>
                </c:pt>
                <c:pt idx="3">
                  <c:v>Black</c:v>
                </c:pt>
                <c:pt idx="4">
                  <c:v>Not Reported</c:v>
                </c:pt>
                <c:pt idx="5">
                  <c:v>Vietnamese</c:v>
                </c:pt>
                <c:pt idx="6">
                  <c:v>Chinese</c:v>
                </c:pt>
                <c:pt idx="7">
                  <c:v>Asian Indian</c:v>
                </c:pt>
                <c:pt idx="8">
                  <c:v>Missing Data</c:v>
                </c:pt>
              </c:strCache>
              <c:extLst/>
            </c:strRef>
          </c:cat>
          <c:val>
            <c:numRef>
              <c:f>('Race Ethnicity'!$D$6:$K$6,'Race Ethnicity'!$M$6)</c:f>
              <c:numCache>
                <c:formatCode>General</c:formatCode>
                <c:ptCount val="9"/>
                <c:pt idx="0">
                  <c:v>1726</c:v>
                </c:pt>
                <c:pt idx="1">
                  <c:v>2464</c:v>
                </c:pt>
                <c:pt idx="2">
                  <c:v>1669</c:v>
                </c:pt>
                <c:pt idx="3">
                  <c:v>976</c:v>
                </c:pt>
                <c:pt idx="4">
                  <c:v>1178</c:v>
                </c:pt>
                <c:pt idx="5">
                  <c:v>174</c:v>
                </c:pt>
                <c:pt idx="7">
                  <c:v>194</c:v>
                </c:pt>
                <c:pt idx="8">
                  <c:v>735</c:v>
                </c:pt>
              </c:numCache>
              <c:extLst/>
            </c:numRef>
          </c:val>
          <c:extLst xmlns:c15="http://schemas.microsoft.com/office/drawing/2012/chart">
            <c:ext xmlns:c16="http://schemas.microsoft.com/office/drawing/2014/chart" uri="{C3380CC4-5D6E-409C-BE32-E72D297353CC}">
              <c16:uniqueId val="{00000012-040D-4FBB-83ED-2A0BB5CF2294}"/>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'Race Ethnicity'!$A$3</c15:sqref>
                        </c15:formulaRef>
                      </c:ext>
                    </c:extLst>
                    <c:strCache>
                      <c:ptCount val="1"/>
                      <c:pt idx="0">
                        <c:v>Redetermination Due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040D-4FBB-83ED-2A0BB5CF229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040D-4FBB-83ED-2A0BB5CF229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040D-4FBB-83ED-2A0BB5CF229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040D-4FBB-83ED-2A0BB5CF229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040D-4FBB-83ED-2A0BB5CF229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040D-4FBB-83ED-2A0BB5CF229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040D-4FBB-83ED-2A0BB5CF229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040D-4FBB-83ED-2A0BB5CF2294}"/>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040D-4FBB-83ED-2A0BB5CF229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('Race Ethnicity'!$D$2:$K$2,'Race Ethnicity'!$M$2)</c15:sqref>
                        </c15:formulaRef>
                      </c:ext>
                    </c:extLst>
                    <c:strCache>
                      <c:ptCount val="9"/>
                      <c:pt idx="0">
                        <c:v>Other</c:v>
                      </c:pt>
                      <c:pt idx="1">
                        <c:v>Hispanic</c:v>
                      </c:pt>
                      <c:pt idx="2">
                        <c:v>White</c:v>
                      </c:pt>
                      <c:pt idx="3">
                        <c:v>Black</c:v>
                      </c:pt>
                      <c:pt idx="4">
                        <c:v>Not Reported</c:v>
                      </c:pt>
                      <c:pt idx="5">
                        <c:v>Vietnamese</c:v>
                      </c:pt>
                      <c:pt idx="6">
                        <c:v>Chinese</c:v>
                      </c:pt>
                      <c:pt idx="7">
                        <c:v>Asian Indian</c:v>
                      </c:pt>
                      <c:pt idx="8">
                        <c:v>Missing Data</c:v>
                      </c:pt>
                    </c:strCache>
                  </c:strRef>
                </c:cat>
                <c:val>
                  <c:numRef>
                    <c:extLst>
                      <c:ext uri="{02D57815-91ED-43cb-92C2-25804820EDAC}">
                        <c15:formulaRef>
                          <c15:sqref>('Race Ethnicity'!$D$3:$K$3,'Race Ethnicity'!$M$3)</c15:sqref>
                        </c15:formulaRef>
                      </c:ext>
                    </c:extLst>
                    <c:numCache>
                      <c:formatCode>General</c:formatCode>
                      <c:ptCount val="9"/>
                      <c:pt idx="0">
                        <c:v>11237</c:v>
                      </c:pt>
                      <c:pt idx="1">
                        <c:v>10078</c:v>
                      </c:pt>
                      <c:pt idx="2">
                        <c:v>8512</c:v>
                      </c:pt>
                      <c:pt idx="3">
                        <c:v>4757</c:v>
                      </c:pt>
                      <c:pt idx="4">
                        <c:v>2854</c:v>
                      </c:pt>
                      <c:pt idx="5">
                        <c:v>1256</c:v>
                      </c:pt>
                      <c:pt idx="6">
                        <c:v>1122</c:v>
                      </c:pt>
                      <c:pt idx="8">
                        <c:v>4671</c:v>
                      </c:pt>
                    </c:numCache>
                  </c:numRef>
                </c:val>
                <c:extLst>
                  <c:ext xmlns:c16="http://schemas.microsoft.com/office/drawing/2014/chart" uri="{C3380CC4-5D6E-409C-BE32-E72D297353CC}">
                    <c16:uniqueId val="{00000025-040D-4FBB-83ED-2A0BB5CF2294}"/>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'Race Ethnicity'!$A$4</c15:sqref>
                        </c15:formulaRef>
                      </c:ext>
                    </c:extLst>
                    <c:strCache>
                      <c:ptCount val="1"/>
                      <c:pt idx="0">
                        <c:v>Redeterminations Completed</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7-040D-4FBB-83ED-2A0BB5CF2294}"/>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9-040D-4FBB-83ED-2A0BB5CF2294}"/>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B-040D-4FBB-83ED-2A0BB5CF2294}"/>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D-040D-4FBB-83ED-2A0BB5CF2294}"/>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2F-040D-4FBB-83ED-2A0BB5CF2294}"/>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1-040D-4FBB-83ED-2A0BB5CF229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3-040D-4FBB-83ED-2A0BB5CF229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5-040D-4FBB-83ED-2A0BB5CF2294}"/>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7-040D-4FBB-83ED-2A0BB5CF229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('Race Ethnicity'!$D$2:$K$2,'Race Ethnicity'!$M$2)</c15:sqref>
                        </c15:formulaRef>
                      </c:ext>
                    </c:extLst>
                    <c:strCache>
                      <c:ptCount val="9"/>
                      <c:pt idx="0">
                        <c:v>Other</c:v>
                      </c:pt>
                      <c:pt idx="1">
                        <c:v>Hispanic</c:v>
                      </c:pt>
                      <c:pt idx="2">
                        <c:v>White</c:v>
                      </c:pt>
                      <c:pt idx="3">
                        <c:v>Black</c:v>
                      </c:pt>
                      <c:pt idx="4">
                        <c:v>Not Reported</c:v>
                      </c:pt>
                      <c:pt idx="5">
                        <c:v>Vietnamese</c:v>
                      </c:pt>
                      <c:pt idx="6">
                        <c:v>Chinese</c:v>
                      </c:pt>
                      <c:pt idx="7">
                        <c:v>Asian Indian</c:v>
                      </c:pt>
                      <c:pt idx="8">
                        <c:v>Missing Data</c:v>
                      </c:pt>
                    </c:strCache>
                  </c:strRef>
                </c:cat>
                <c:val>
                  <c:numRef>
                    <c:extLst xmlns:c15="http://schemas.microsoft.com/office/drawing/2012/chart">
                      <c:ext xmlns:c15="http://schemas.microsoft.com/office/drawing/2012/chart" uri="{02D57815-91ED-43cb-92C2-25804820EDAC}">
                        <c15:formulaRef>
                          <c15:sqref>('Race Ethnicity'!$D$4:$K$4,'Race Ethnicity'!$M$4)</c15:sqref>
                        </c15:formulaRef>
                      </c:ext>
                    </c:extLst>
                    <c:numCache>
                      <c:formatCode>General</c:formatCode>
                      <c:ptCount val="9"/>
                      <c:pt idx="0">
                        <c:v>8180</c:v>
                      </c:pt>
                      <c:pt idx="1">
                        <c:v>6747</c:v>
                      </c:pt>
                      <c:pt idx="2">
                        <c:v>6197</c:v>
                      </c:pt>
                      <c:pt idx="3">
                        <c:v>3678</c:v>
                      </c:pt>
                      <c:pt idx="4">
                        <c:v>1880</c:v>
                      </c:pt>
                      <c:pt idx="5">
                        <c:v>835</c:v>
                      </c:pt>
                      <c:pt idx="6">
                        <c:v>719</c:v>
                      </c:pt>
                      <c:pt idx="8">
                        <c:v>3448</c:v>
                      </c:pt>
                    </c:numCache>
                  </c:numRef>
                </c:val>
                <c:extLst xmlns:c15="http://schemas.microsoft.com/office/drawing/2012/chart">
                  <c:ext xmlns:c16="http://schemas.microsoft.com/office/drawing/2014/chart" uri="{C3380CC4-5D6E-409C-BE32-E72D297353CC}">
                    <c16:uniqueId val="{00000038-040D-4FBB-83ED-2A0BB5CF2294}"/>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'Race Ethnicity'!$A$5</c15:sqref>
                        </c15:formulaRef>
                      </c:ext>
                    </c:extLst>
                    <c:strCache>
                      <c:ptCount val="1"/>
                      <c:pt idx="0">
                        <c:v>Of Completed, Continued in Coverage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A-040D-4FBB-83ED-2A0BB5CF2294}"/>
                    </c:ext>
                  </c:extLst>
                </c:dPt>
                <c:dPt>
                  <c:idx val="1"/>
                  <c:bubble3D val="0"/>
                  <c:spPr>
                    <a:solidFill>
                      <a:schemeClr val="accent2"/>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C-040D-4FBB-83ED-2A0BB5CF2294}"/>
                    </c:ext>
                  </c:extLst>
                </c:dPt>
                <c:dPt>
                  <c:idx val="2"/>
                  <c:bubble3D val="0"/>
                  <c:spPr>
                    <a:solidFill>
                      <a:schemeClr val="accent3"/>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3E-040D-4FBB-83ED-2A0BB5CF2294}"/>
                    </c:ext>
                  </c:extLst>
                </c:dPt>
                <c:dPt>
                  <c:idx val="3"/>
                  <c:bubble3D val="0"/>
                  <c:spPr>
                    <a:solidFill>
                      <a:schemeClr val="accent4"/>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0-040D-4FBB-83ED-2A0BB5CF2294}"/>
                    </c:ext>
                  </c:extLst>
                </c:dPt>
                <c:dPt>
                  <c:idx val="4"/>
                  <c:bubble3D val="0"/>
                  <c:spPr>
                    <a:solidFill>
                      <a:schemeClr val="accent5"/>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2-040D-4FBB-83ED-2A0BB5CF2294}"/>
                    </c:ext>
                  </c:extLst>
                </c:dPt>
                <c:dPt>
                  <c:idx val="5"/>
                  <c:bubble3D val="0"/>
                  <c:spPr>
                    <a:solidFill>
                      <a:schemeClr val="accent6"/>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4-040D-4FBB-83ED-2A0BB5CF229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6-040D-4FBB-83ED-2A0BB5CF229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8-040D-4FBB-83ED-2A0BB5CF2294}"/>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5="http://schemas.microsoft.com/office/drawing/2012/chart">
                    <c:ext xmlns:c16="http://schemas.microsoft.com/office/drawing/2014/chart" uri="{C3380CC4-5D6E-409C-BE32-E72D297353CC}">
                      <c16:uniqueId val="{0000004A-040D-4FBB-83ED-2A0BB5CF229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('Race Ethnicity'!$D$2:$K$2,'Race Ethnicity'!$M$2)</c15:sqref>
                        </c15:formulaRef>
                      </c:ext>
                    </c:extLst>
                    <c:strCache>
                      <c:ptCount val="9"/>
                      <c:pt idx="0">
                        <c:v>Other</c:v>
                      </c:pt>
                      <c:pt idx="1">
                        <c:v>Hispanic</c:v>
                      </c:pt>
                      <c:pt idx="2">
                        <c:v>White</c:v>
                      </c:pt>
                      <c:pt idx="3">
                        <c:v>Black</c:v>
                      </c:pt>
                      <c:pt idx="4">
                        <c:v>Not Reported</c:v>
                      </c:pt>
                      <c:pt idx="5">
                        <c:v>Vietnamese</c:v>
                      </c:pt>
                      <c:pt idx="6">
                        <c:v>Chinese</c:v>
                      </c:pt>
                      <c:pt idx="7">
                        <c:v>Asian Indian</c:v>
                      </c:pt>
                      <c:pt idx="8">
                        <c:v>Missing Data</c:v>
                      </c:pt>
                    </c:strCache>
                  </c:strRef>
                </c:cat>
                <c:val>
                  <c:numRef>
                    <c:extLst xmlns:c15="http://schemas.microsoft.com/office/drawing/2012/chart">
                      <c:ext xmlns:c15="http://schemas.microsoft.com/office/drawing/2012/chart" uri="{02D57815-91ED-43cb-92C2-25804820EDAC}">
                        <c15:formulaRef>
                          <c15:sqref>('Race Ethnicity'!$D$5:$K$5,'Race Ethnicity'!$M$5)</c15:sqref>
                        </c15:formulaRef>
                      </c:ext>
                    </c:extLst>
                    <c:numCache>
                      <c:formatCode>General</c:formatCode>
                      <c:ptCount val="9"/>
                      <c:pt idx="0">
                        <c:v>6130</c:v>
                      </c:pt>
                      <c:pt idx="1">
                        <c:v>4219</c:v>
                      </c:pt>
                      <c:pt idx="2">
                        <c:v>3942</c:v>
                      </c:pt>
                      <c:pt idx="3">
                        <c:v>2498</c:v>
                      </c:pt>
                      <c:pt idx="4">
                        <c:v>656</c:v>
                      </c:pt>
                      <c:pt idx="5">
                        <c:v>517</c:v>
                      </c:pt>
                      <c:pt idx="6">
                        <c:v>449</c:v>
                      </c:pt>
                      <c:pt idx="8">
                        <c:v>1602</c:v>
                      </c:pt>
                    </c:numCache>
                  </c:numRef>
                </c:val>
                <c:extLst xmlns:c15="http://schemas.microsoft.com/office/drawing/2012/chart">
                  <c:ext xmlns:c16="http://schemas.microsoft.com/office/drawing/2014/chart" uri="{C3380CC4-5D6E-409C-BE32-E72D297353CC}">
                    <c16:uniqueId val="{0000004B-040D-4FBB-83ED-2A0BB5CF2294}"/>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spc="0" baseline="0">
                <a:solidFill>
                  <a:prstClr val="black">
                    <a:lumMod val="65000"/>
                    <a:lumOff val="35000"/>
                  </a:prstClr>
                </a:solidFill>
                <a:latin typeface="+mn-lt"/>
                <a:ea typeface="+mn-ea"/>
                <a:cs typeface="+mn-cs"/>
              </a:defRPr>
            </a:pPr>
            <a:r>
              <a:rPr lang="en-US" sz="2000" b="1" i="0" u="none" strike="noStrike" kern="1200" spc="0" baseline="0">
                <a:solidFill>
                  <a:prstClr val="black">
                    <a:lumMod val="65000"/>
                    <a:lumOff val="35000"/>
                  </a:prstClr>
                </a:solidFill>
                <a:latin typeface="+mn-lt"/>
                <a:ea typeface="+mn-ea"/>
                <a:cs typeface="+mn-cs"/>
              </a:rPr>
              <a:t>Due</a:t>
            </a:r>
          </a:p>
        </c:rich>
      </c:tx>
      <c:layout>
        <c:manualLayout>
          <c:xMode val="edge"/>
          <c:yMode val="edge"/>
          <c:x val="0.44777546701258725"/>
          <c:y val="1.3954505500899409E-3"/>
        </c:manualLayout>
      </c:layout>
      <c:overlay val="0"/>
      <c:spPr>
        <a:noFill/>
        <a:ln>
          <a:noFill/>
        </a:ln>
        <a:effectLst/>
      </c:spPr>
      <c:txPr>
        <a:bodyPr rot="0" spcFirstLastPara="1" vertOverflow="ellipsis" vert="horz" wrap="square" anchor="ctr" anchorCtr="1"/>
        <a:lstStyle/>
        <a:p>
          <a:pPr algn="ctr" rtl="0">
            <a:defRPr lang="en-US" sz="2000" b="1" i="0" u="none" strike="noStrike" kern="1200" spc="0" baseline="0">
              <a:solidFill>
                <a:prstClr val="black">
                  <a:lumMod val="65000"/>
                  <a:lumOff val="35000"/>
                </a:prstClr>
              </a:solidFill>
              <a:latin typeface="+mn-lt"/>
              <a:ea typeface="+mn-ea"/>
              <a:cs typeface="+mn-cs"/>
            </a:defRPr>
          </a:pPr>
          <a:endParaRPr lang="en-US"/>
        </a:p>
      </c:txPr>
    </c:title>
    <c:autoTitleDeleted val="0"/>
    <c:plotArea>
      <c:layout/>
      <c:pieChart>
        <c:varyColors val="1"/>
        <c:ser>
          <c:idx val="0"/>
          <c:order val="0"/>
          <c:tx>
            <c:strRef>
              <c:f>'Written Language'!$A$3</c:f>
              <c:strCache>
                <c:ptCount val="1"/>
                <c:pt idx="0">
                  <c:v>Redetermination Due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F9-4FE2-AAA3-A4B4DCBBB3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F9-4FE2-AAA3-A4B4DCBBB3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F9-4FE2-AAA3-A4B4DCBBB3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F9-4FE2-AAA3-A4B4DCBBB3F5}"/>
              </c:ext>
            </c:extLst>
          </c:dPt>
          <c:cat>
            <c:strRef>
              <c:f>('Written Language'!$D$2:$G$2,'Written Language'!$J$2)</c:f>
              <c:strCache>
                <c:ptCount val="4"/>
                <c:pt idx="0">
                  <c:v>English</c:v>
                </c:pt>
                <c:pt idx="1">
                  <c:v>Spanish</c:v>
                </c:pt>
                <c:pt idx="2">
                  <c:v>Russian</c:v>
                </c:pt>
                <c:pt idx="3">
                  <c:v>Vietnamese</c:v>
                </c:pt>
              </c:strCache>
              <c:extLst/>
            </c:strRef>
          </c:cat>
          <c:val>
            <c:numRef>
              <c:f>('Written Language'!$D$3:$G$3,'Written Language'!$J$3)</c:f>
              <c:numCache>
                <c:formatCode>General</c:formatCode>
                <c:ptCount val="4"/>
                <c:pt idx="0">
                  <c:v>33870</c:v>
                </c:pt>
                <c:pt idx="1">
                  <c:v>4961</c:v>
                </c:pt>
                <c:pt idx="2">
                  <c:v>1590</c:v>
                </c:pt>
                <c:pt idx="3">
                  <c:v>662</c:v>
                </c:pt>
              </c:numCache>
              <c:extLst/>
            </c:numRef>
          </c:val>
          <c:extLst>
            <c:ext xmlns:c16="http://schemas.microsoft.com/office/drawing/2014/chart" uri="{C3380CC4-5D6E-409C-BE32-E72D297353CC}">
              <c16:uniqueId val="{00000008-43F9-4FE2-AAA3-A4B4DCBBB3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dirty="0"/>
              <a:t>Completed</a:t>
            </a:r>
          </a:p>
        </c:rich>
      </c:tx>
      <c:layout>
        <c:manualLayout>
          <c:xMode val="edge"/>
          <c:yMode val="edge"/>
          <c:x val="0.37278911366939566"/>
          <c:y val="4.207925727642963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2"/>
          <c:order val="2"/>
          <c:tx>
            <c:strRef>
              <c:f>'Written Language'!$A$5</c:f>
              <c:strCache>
                <c:ptCount val="1"/>
                <c:pt idx="0">
                  <c:v>Redeterminations Completed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AE-4A23-B88B-C40E34E267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AE-4A23-B88B-C40E34E267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AAE-4A23-B88B-C40E34E267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AE-4A23-B88B-C40E34E267E6}"/>
              </c:ext>
            </c:extLst>
          </c:dPt>
          <c:cat>
            <c:strRef>
              <c:f>('Written Language'!$D$2:$G$2,'Written Language'!$J$2)</c:f>
              <c:strCache>
                <c:ptCount val="4"/>
                <c:pt idx="0">
                  <c:v>English</c:v>
                </c:pt>
                <c:pt idx="1">
                  <c:v>Spanish</c:v>
                </c:pt>
                <c:pt idx="2">
                  <c:v>Russian</c:v>
                </c:pt>
                <c:pt idx="3">
                  <c:v>Vietnamese</c:v>
                </c:pt>
              </c:strCache>
              <c:extLst/>
            </c:strRef>
          </c:cat>
          <c:val>
            <c:numRef>
              <c:f>('Written Language'!$D$5:$G$5,'Written Language'!$J$5)</c:f>
              <c:numCache>
                <c:formatCode>General</c:formatCode>
                <c:ptCount val="4"/>
                <c:pt idx="0">
                  <c:v>24567</c:v>
                </c:pt>
                <c:pt idx="1">
                  <c:v>3090</c:v>
                </c:pt>
                <c:pt idx="2">
                  <c:v>1047</c:v>
                </c:pt>
                <c:pt idx="3">
                  <c:v>449</c:v>
                </c:pt>
              </c:numCache>
              <c:extLst/>
            </c:numRef>
          </c:val>
          <c:extLst>
            <c:ext xmlns:c16="http://schemas.microsoft.com/office/drawing/2014/chart" uri="{C3380CC4-5D6E-409C-BE32-E72D297353CC}">
              <c16:uniqueId val="{00000008-1AAE-4A23-B88B-C40E34E267E6}"/>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'Written Language'!$A$3</c15:sqref>
                        </c15:formulaRef>
                      </c:ext>
                    </c:extLst>
                    <c:strCache>
                      <c:ptCount val="1"/>
                      <c:pt idx="0">
                        <c:v>Redetermination Due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1AAE-4A23-B88B-C40E34E267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1AAE-4A23-B88B-C40E34E267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1AAE-4A23-B88B-C40E34E267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1AAE-4A23-B88B-C40E34E267E6}"/>
                    </c:ext>
                  </c:extLst>
                </c:dPt>
                <c:cat>
                  <c:strRef>
                    <c:extLst>
                      <c:ex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c:ext uri="{02D57815-91ED-43cb-92C2-25804820EDAC}">
                        <c15:formulaRef>
                          <c15:sqref>('Written Language'!$D$3:$G$3,'Written Language'!$J$3)</c15:sqref>
                        </c15:formulaRef>
                      </c:ext>
                    </c:extLst>
                    <c:numCache>
                      <c:formatCode>General</c:formatCode>
                      <c:ptCount val="4"/>
                      <c:pt idx="0">
                        <c:v>33870</c:v>
                      </c:pt>
                      <c:pt idx="1">
                        <c:v>4961</c:v>
                      </c:pt>
                      <c:pt idx="2">
                        <c:v>1590</c:v>
                      </c:pt>
                      <c:pt idx="3">
                        <c:v>662</c:v>
                      </c:pt>
                    </c:numCache>
                  </c:numRef>
                </c:val>
                <c:extLst>
                  <c:ext xmlns:c16="http://schemas.microsoft.com/office/drawing/2014/chart" uri="{C3380CC4-5D6E-409C-BE32-E72D297353CC}">
                    <c16:uniqueId val="{00000011-1AAE-4A23-B88B-C40E34E267E6}"/>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'Written Language'!$A$4</c15:sqref>
                        </c15:formulaRef>
                      </c:ext>
                    </c:extLst>
                    <c:strCache>
                      <c:ptCount val="1"/>
                      <c:pt idx="0">
                        <c:v>Redeterminations in Process</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3-1AAE-4A23-B88B-C40E34E267E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5-1AAE-4A23-B88B-C40E34E267E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7-1AAE-4A23-B88B-C40E34E267E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9-1AAE-4A23-B88B-C40E34E267E6}"/>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Language'!$D$4:$G$4,'Written Language'!$J$4)</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1A-1AAE-4A23-B88B-C40E34E267E6}"/>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'Written Language'!$A$6</c15:sqref>
                        </c15:formulaRef>
                      </c:ext>
                    </c:extLst>
                    <c:strCache>
                      <c:ptCount val="1"/>
                      <c:pt idx="0">
                        <c:v>Of Completed, Continued in Coverage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C-1AAE-4A23-B88B-C40E34E267E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E-1AAE-4A23-B88B-C40E34E267E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0-1AAE-4A23-B88B-C40E34E267E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2-1AAE-4A23-B88B-C40E34E267E6}"/>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Language'!$D$6:$G$6,'Written Language'!$J$6)</c15:sqref>
                        </c15:formulaRef>
                      </c:ext>
                    </c:extLst>
                    <c:numCache>
                      <c:formatCode>General</c:formatCode>
                      <c:ptCount val="4"/>
                      <c:pt idx="0">
                        <c:v>16281</c:v>
                      </c:pt>
                      <c:pt idx="1">
                        <c:v>1772</c:v>
                      </c:pt>
                      <c:pt idx="2">
                        <c:v>661</c:v>
                      </c:pt>
                      <c:pt idx="3">
                        <c:v>257</c:v>
                      </c:pt>
                    </c:numCache>
                  </c:numRef>
                </c:val>
                <c:extLst xmlns:c15="http://schemas.microsoft.com/office/drawing/2012/chart">
                  <c:ext xmlns:c16="http://schemas.microsoft.com/office/drawing/2014/chart" uri="{C3380CC4-5D6E-409C-BE32-E72D297353CC}">
                    <c16:uniqueId val="{00000023-1AAE-4A23-B88B-C40E34E267E6}"/>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'Written Language'!$A$7</c15:sqref>
                        </c15:formulaRef>
                      </c:ext>
                    </c:extLst>
                    <c:strCache>
                      <c:ptCount val="1"/>
                      <c:pt idx="0">
                        <c:v>Redetermination Discontinued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5-1AAE-4A23-B88B-C40E34E267E6}"/>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7-1AAE-4A23-B88B-C40E34E267E6}"/>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9-1AAE-4A23-B88B-C40E34E267E6}"/>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B-1AAE-4A23-B88B-C40E34E267E6}"/>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Language'!$D$7:$G$7,'Written Language'!$J$7)</c15:sqref>
                        </c15:formulaRef>
                      </c:ext>
                    </c:extLst>
                    <c:numCache>
                      <c:formatCode>General</c:formatCode>
                      <c:ptCount val="4"/>
                      <c:pt idx="0">
                        <c:v>6933</c:v>
                      </c:pt>
                      <c:pt idx="1">
                        <c:v>1278</c:v>
                      </c:pt>
                      <c:pt idx="2">
                        <c:v>285</c:v>
                      </c:pt>
                      <c:pt idx="3">
                        <c:v>81</c:v>
                      </c:pt>
                    </c:numCache>
                  </c:numRef>
                </c:val>
                <c:extLst xmlns:c15="http://schemas.microsoft.com/office/drawing/2012/chart">
                  <c:ext xmlns:c16="http://schemas.microsoft.com/office/drawing/2014/chart" uri="{C3380CC4-5D6E-409C-BE32-E72D297353CC}">
                    <c16:uniqueId val="{0000002C-1AAE-4A23-B88B-C40E34E267E6}"/>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000" b="1"/>
              <a:t>Of Completed, Continued</a:t>
            </a:r>
          </a:p>
        </c:rich>
      </c:tx>
      <c:layout>
        <c:manualLayout>
          <c:xMode val="edge"/>
          <c:yMode val="edge"/>
          <c:x val="0.14494141888073456"/>
          <c:y val="3.417088624067043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27179516229536"/>
          <c:y val="0.17662087066702867"/>
          <c:w val="0.58303942672633546"/>
          <c:h val="0.74521820979274145"/>
        </c:manualLayout>
      </c:layout>
      <c:pieChart>
        <c:varyColors val="1"/>
        <c:ser>
          <c:idx val="3"/>
          <c:order val="3"/>
          <c:tx>
            <c:strRef>
              <c:f>'Written Language'!$A$6</c:f>
              <c:strCache>
                <c:ptCount val="1"/>
                <c:pt idx="0">
                  <c:v>Of Completed, Continued in Coverage</c:v>
                </c:pt>
              </c:strCache>
              <c:extLst xmlns:c15="http://schemas.microsoft.com/office/drawing/2012/chart"/>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71-4567-BB85-B0A2D5252E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71-4567-BB85-B0A2D5252E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71-4567-BB85-B0A2D5252E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71-4567-BB85-B0A2D5252E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71-4567-BB85-B0A2D5252EBE}"/>
              </c:ext>
            </c:extLst>
          </c:dPt>
          <c:cat>
            <c:strRef>
              <c:f>('Written Language'!$D$2:$G$2,'Written Language'!$J$2)</c:f>
              <c:strCache>
                <c:ptCount val="4"/>
                <c:pt idx="0">
                  <c:v>English</c:v>
                </c:pt>
                <c:pt idx="1">
                  <c:v>Spanish</c:v>
                </c:pt>
                <c:pt idx="2">
                  <c:v>Russian</c:v>
                </c:pt>
                <c:pt idx="3">
                  <c:v>Vietnamese</c:v>
                </c:pt>
              </c:strCache>
              <c:extLst/>
            </c:strRef>
          </c:cat>
          <c:val>
            <c:numRef>
              <c:f>('Written Language'!$D$6:$G$6,'Written Language'!$J$6)</c:f>
              <c:numCache>
                <c:formatCode>General</c:formatCode>
                <c:ptCount val="4"/>
                <c:pt idx="0">
                  <c:v>16281</c:v>
                </c:pt>
                <c:pt idx="1">
                  <c:v>1772</c:v>
                </c:pt>
                <c:pt idx="2">
                  <c:v>661</c:v>
                </c:pt>
                <c:pt idx="3">
                  <c:v>257</c:v>
                </c:pt>
              </c:numCache>
              <c:extLst/>
            </c:numRef>
          </c:val>
          <c:extLst xmlns:c15="http://schemas.microsoft.com/office/drawing/2012/chart">
            <c:ext xmlns:c16="http://schemas.microsoft.com/office/drawing/2014/chart" uri="{C3380CC4-5D6E-409C-BE32-E72D297353CC}">
              <c16:uniqueId val="{0000000A-F571-4567-BB85-B0A2D5252EBE}"/>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'Written Language'!$A$3</c15:sqref>
                        </c15:formulaRef>
                      </c:ext>
                    </c:extLst>
                    <c:strCache>
                      <c:ptCount val="1"/>
                      <c:pt idx="0">
                        <c:v>Redetermination Due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F571-4567-BB85-B0A2D5252E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F571-4567-BB85-B0A2D5252E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F571-4567-BB85-B0A2D5252E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F571-4567-BB85-B0A2D5252E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F571-4567-BB85-B0A2D5252EBE}"/>
                    </c:ext>
                  </c:extLst>
                </c:dPt>
                <c:cat>
                  <c:strRef>
                    <c:extLst>
                      <c:ex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c:ext uri="{02D57815-91ED-43cb-92C2-25804820EDAC}">
                        <c15:formulaRef>
                          <c15:sqref>('Written Language'!$D$3:$G$3,'Written Language'!$J$3)</c15:sqref>
                        </c15:formulaRef>
                      </c:ext>
                    </c:extLst>
                    <c:numCache>
                      <c:formatCode>General</c:formatCode>
                      <c:ptCount val="4"/>
                      <c:pt idx="0">
                        <c:v>33870</c:v>
                      </c:pt>
                      <c:pt idx="1">
                        <c:v>4961</c:v>
                      </c:pt>
                      <c:pt idx="2">
                        <c:v>1590</c:v>
                      </c:pt>
                      <c:pt idx="3">
                        <c:v>662</c:v>
                      </c:pt>
                    </c:numCache>
                  </c:numRef>
                </c:val>
                <c:extLst>
                  <c:ext xmlns:c16="http://schemas.microsoft.com/office/drawing/2014/chart" uri="{C3380CC4-5D6E-409C-BE32-E72D297353CC}">
                    <c16:uniqueId val="{00000015-F571-4567-BB85-B0A2D5252EBE}"/>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'Written Language'!$A$4</c15:sqref>
                        </c15:formulaRef>
                      </c:ext>
                    </c:extLst>
                    <c:strCache>
                      <c:ptCount val="1"/>
                      <c:pt idx="0">
                        <c:v>Redeterminations in Process</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7-F571-4567-BB85-B0A2D5252EB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9-F571-4567-BB85-B0A2D5252EB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B-F571-4567-BB85-B0A2D5252EB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D-F571-4567-BB85-B0A2D5252EB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F-F571-4567-BB85-B0A2D5252EBE}"/>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Language'!$D$4:$G$4,'Written Language'!$J$4)</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20-F571-4567-BB85-B0A2D5252EBE}"/>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'Written Language'!$A$5</c15:sqref>
                        </c15:formulaRef>
                      </c:ext>
                    </c:extLst>
                    <c:strCache>
                      <c:ptCount val="1"/>
                      <c:pt idx="0">
                        <c:v>Redeterminations Completed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2-F571-4567-BB85-B0A2D5252EB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4-F571-4567-BB85-B0A2D5252EB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6-F571-4567-BB85-B0A2D5252EB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8-F571-4567-BB85-B0A2D5252EB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A-F571-4567-BB85-B0A2D5252EBE}"/>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Language'!$D$5:$G$5,'Written Language'!$J$5)</c15:sqref>
                        </c15:formulaRef>
                      </c:ext>
                    </c:extLst>
                    <c:numCache>
                      <c:formatCode>General</c:formatCode>
                      <c:ptCount val="4"/>
                      <c:pt idx="0">
                        <c:v>24567</c:v>
                      </c:pt>
                      <c:pt idx="1">
                        <c:v>3090</c:v>
                      </c:pt>
                      <c:pt idx="2">
                        <c:v>1047</c:v>
                      </c:pt>
                      <c:pt idx="3">
                        <c:v>449</c:v>
                      </c:pt>
                    </c:numCache>
                  </c:numRef>
                </c:val>
                <c:extLst xmlns:c15="http://schemas.microsoft.com/office/drawing/2012/chart">
                  <c:ext xmlns:c16="http://schemas.microsoft.com/office/drawing/2014/chart" uri="{C3380CC4-5D6E-409C-BE32-E72D297353CC}">
                    <c16:uniqueId val="{0000002B-F571-4567-BB85-B0A2D5252EBE}"/>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'Written Language'!$A$7</c15:sqref>
                        </c15:formulaRef>
                      </c:ext>
                    </c:extLst>
                    <c:strCache>
                      <c:ptCount val="1"/>
                      <c:pt idx="0">
                        <c:v>Redetermination Discontinued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D-F571-4567-BB85-B0A2D5252EB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F-F571-4567-BB85-B0A2D5252EB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1-F571-4567-BB85-B0A2D5252EB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3-F571-4567-BB85-B0A2D5252EB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5-F571-4567-BB85-B0A2D5252EBE}"/>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Language'!$D$7:$G$7,'Written Language'!$J$7)</c15:sqref>
                        </c15:formulaRef>
                      </c:ext>
                    </c:extLst>
                    <c:numCache>
                      <c:formatCode>General</c:formatCode>
                      <c:ptCount val="4"/>
                      <c:pt idx="0">
                        <c:v>6933</c:v>
                      </c:pt>
                      <c:pt idx="1">
                        <c:v>1278</c:v>
                      </c:pt>
                      <c:pt idx="2">
                        <c:v>285</c:v>
                      </c:pt>
                      <c:pt idx="3">
                        <c:v>81</c:v>
                      </c:pt>
                    </c:numCache>
                  </c:numRef>
                </c:val>
                <c:extLst xmlns:c15="http://schemas.microsoft.com/office/drawing/2012/chart">
                  <c:ext xmlns:c16="http://schemas.microsoft.com/office/drawing/2014/chart" uri="{C3380CC4-5D6E-409C-BE32-E72D297353CC}">
                    <c16:uniqueId val="{00000036-F571-4567-BB85-B0A2D5252EBE}"/>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2000"/>
              <a:t>Discontinued</a:t>
            </a:r>
          </a:p>
        </c:rich>
      </c:tx>
      <c:layout>
        <c:manualLayout>
          <c:xMode val="edge"/>
          <c:yMode val="edge"/>
          <c:x val="0.31458577218224737"/>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4"/>
          <c:order val="4"/>
          <c:tx>
            <c:strRef>
              <c:f>'Written Language'!$A$7</c:f>
              <c:strCache>
                <c:ptCount val="1"/>
                <c:pt idx="0">
                  <c:v>Redetermination Discontinued</c:v>
                </c:pt>
              </c:strCache>
              <c:extLst xmlns:c15="http://schemas.microsoft.com/office/drawing/2012/chart"/>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EB-422C-8A62-B6E91CD79A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EB-422C-8A62-B6E91CD79A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EB-422C-8A62-B6E91CD79A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EB-422C-8A62-B6E91CD79A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FEB-422C-8A62-B6E91CD79A17}"/>
              </c:ext>
            </c:extLst>
          </c:dPt>
          <c:cat>
            <c:strRef>
              <c:f>('Written Language'!$D$2:$G$2,'Written Language'!$J$2)</c:f>
              <c:strCache>
                <c:ptCount val="4"/>
                <c:pt idx="0">
                  <c:v>English</c:v>
                </c:pt>
                <c:pt idx="1">
                  <c:v>Spanish</c:v>
                </c:pt>
                <c:pt idx="2">
                  <c:v>Russian</c:v>
                </c:pt>
                <c:pt idx="3">
                  <c:v>Vietnamese</c:v>
                </c:pt>
              </c:strCache>
              <c:extLst/>
            </c:strRef>
          </c:cat>
          <c:val>
            <c:numRef>
              <c:f>('Written Language'!$D$7:$G$7,'Written Language'!$J$7)</c:f>
              <c:numCache>
                <c:formatCode>General</c:formatCode>
                <c:ptCount val="4"/>
                <c:pt idx="0">
                  <c:v>6933</c:v>
                </c:pt>
                <c:pt idx="1">
                  <c:v>1278</c:v>
                </c:pt>
                <c:pt idx="2">
                  <c:v>285</c:v>
                </c:pt>
                <c:pt idx="3">
                  <c:v>81</c:v>
                </c:pt>
              </c:numCache>
              <c:extLst/>
            </c:numRef>
          </c:val>
          <c:extLst xmlns:c15="http://schemas.microsoft.com/office/drawing/2012/chart">
            <c:ext xmlns:c16="http://schemas.microsoft.com/office/drawing/2014/chart" uri="{C3380CC4-5D6E-409C-BE32-E72D297353CC}">
              <c16:uniqueId val="{0000000A-8FEB-422C-8A62-B6E91CD79A17}"/>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'Written Language'!$A$3</c15:sqref>
                        </c15:formulaRef>
                      </c:ext>
                    </c:extLst>
                    <c:strCache>
                      <c:ptCount val="1"/>
                      <c:pt idx="0">
                        <c:v>Redetermination Due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8FEB-422C-8A62-B6E91CD79A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8FEB-422C-8A62-B6E91CD79A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8FEB-422C-8A62-B6E91CD79A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8FEB-422C-8A62-B6E91CD79A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8FEB-422C-8A62-B6E91CD79A17}"/>
                    </c:ext>
                  </c:extLst>
                </c:dPt>
                <c:cat>
                  <c:strRef>
                    <c:extLst>
                      <c:ex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c:ext uri="{02D57815-91ED-43cb-92C2-25804820EDAC}">
                        <c15:formulaRef>
                          <c15:sqref>('Written Language'!$D$3:$G$3,'Written Language'!$J$3)</c15:sqref>
                        </c15:formulaRef>
                      </c:ext>
                    </c:extLst>
                    <c:numCache>
                      <c:formatCode>General</c:formatCode>
                      <c:ptCount val="4"/>
                      <c:pt idx="0">
                        <c:v>33870</c:v>
                      </c:pt>
                      <c:pt idx="1">
                        <c:v>4961</c:v>
                      </c:pt>
                      <c:pt idx="2">
                        <c:v>1590</c:v>
                      </c:pt>
                      <c:pt idx="3">
                        <c:v>662</c:v>
                      </c:pt>
                    </c:numCache>
                  </c:numRef>
                </c:val>
                <c:extLst>
                  <c:ext xmlns:c16="http://schemas.microsoft.com/office/drawing/2014/chart" uri="{C3380CC4-5D6E-409C-BE32-E72D297353CC}">
                    <c16:uniqueId val="{00000015-8FEB-422C-8A62-B6E91CD79A17}"/>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'Written Language'!$A$4</c15:sqref>
                        </c15:formulaRef>
                      </c:ext>
                    </c:extLst>
                    <c:strCache>
                      <c:ptCount val="1"/>
                      <c:pt idx="0">
                        <c:v>Redeterminations in Process</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7-8FEB-422C-8A62-B6E91CD79A1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9-8FEB-422C-8A62-B6E91CD79A1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B-8FEB-422C-8A62-B6E91CD79A1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D-8FEB-422C-8A62-B6E91CD79A17}"/>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F-8FEB-422C-8A62-B6E91CD79A17}"/>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Language'!$D$4:$G$4,'Written Language'!$J$4)</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20-8FEB-422C-8A62-B6E91CD79A17}"/>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'Written Language'!$A$5</c15:sqref>
                        </c15:formulaRef>
                      </c:ext>
                    </c:extLst>
                    <c:strCache>
                      <c:ptCount val="1"/>
                      <c:pt idx="0">
                        <c:v>Redeterminations Completed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2-8FEB-422C-8A62-B6E91CD79A1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4-8FEB-422C-8A62-B6E91CD79A1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6-8FEB-422C-8A62-B6E91CD79A1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8-8FEB-422C-8A62-B6E91CD79A17}"/>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A-8FEB-422C-8A62-B6E91CD79A17}"/>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Language'!$D$5:$G$5,'Written Language'!$J$5)</c15:sqref>
                        </c15:formulaRef>
                      </c:ext>
                    </c:extLst>
                    <c:numCache>
                      <c:formatCode>General</c:formatCode>
                      <c:ptCount val="4"/>
                      <c:pt idx="0">
                        <c:v>24567</c:v>
                      </c:pt>
                      <c:pt idx="1">
                        <c:v>3090</c:v>
                      </c:pt>
                      <c:pt idx="2">
                        <c:v>1047</c:v>
                      </c:pt>
                      <c:pt idx="3">
                        <c:v>449</c:v>
                      </c:pt>
                    </c:numCache>
                  </c:numRef>
                </c:val>
                <c:extLst xmlns:c15="http://schemas.microsoft.com/office/drawing/2012/chart">
                  <c:ext xmlns:c16="http://schemas.microsoft.com/office/drawing/2014/chart" uri="{C3380CC4-5D6E-409C-BE32-E72D297353CC}">
                    <c16:uniqueId val="{0000002B-8FEB-422C-8A62-B6E91CD79A17}"/>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'Written Language'!$A$6</c15:sqref>
                        </c15:formulaRef>
                      </c:ext>
                    </c:extLst>
                    <c:strCache>
                      <c:ptCount val="1"/>
                      <c:pt idx="0">
                        <c:v>Of Completed, Continued in Coverage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D-8FEB-422C-8A62-B6E91CD79A1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F-8FEB-422C-8A62-B6E91CD79A1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1-8FEB-422C-8A62-B6E91CD79A1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3-8FEB-422C-8A62-B6E91CD79A17}"/>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5-8FEB-422C-8A62-B6E91CD79A17}"/>
                    </c:ext>
                  </c:extLst>
                </c:dPt>
                <c:cat>
                  <c:strRef>
                    <c:extLst xmlns:c15="http://schemas.microsoft.com/office/drawing/2012/chart">
                      <c:ext xmlns:c15="http://schemas.microsoft.com/office/drawing/2012/chart" uri="{02D57815-91ED-43cb-92C2-25804820EDAC}">
                        <c15:formulaRef>
                          <c15:sqref>('Written Language'!$D$2:$G$2,'Written Language'!$J$2)</c15:sqref>
                        </c15:formulaRef>
                      </c:ext>
                    </c:extLst>
                    <c:strCache>
                      <c:ptCount val="4"/>
                      <c:pt idx="0">
                        <c:v>English</c:v>
                      </c:pt>
                      <c:pt idx="1">
                        <c:v>Spanish</c:v>
                      </c:pt>
                      <c:pt idx="2">
                        <c:v>Russian</c:v>
                      </c:pt>
                      <c:pt idx="3">
                        <c:v>Vietnamese</c:v>
                      </c:pt>
                    </c:strCache>
                  </c:strRef>
                </c:cat>
                <c:val>
                  <c:numRef>
                    <c:extLst xmlns:c15="http://schemas.microsoft.com/office/drawing/2012/chart">
                      <c:ext xmlns:c15="http://schemas.microsoft.com/office/drawing/2012/chart" uri="{02D57815-91ED-43cb-92C2-25804820EDAC}">
                        <c15:formulaRef>
                          <c15:sqref>('Written Language'!$D$6:$G$6,'Written Language'!$J$6)</c15:sqref>
                        </c15:formulaRef>
                      </c:ext>
                    </c:extLst>
                    <c:numCache>
                      <c:formatCode>General</c:formatCode>
                      <c:ptCount val="4"/>
                      <c:pt idx="0">
                        <c:v>16281</c:v>
                      </c:pt>
                      <c:pt idx="1">
                        <c:v>1772</c:v>
                      </c:pt>
                      <c:pt idx="2">
                        <c:v>661</c:v>
                      </c:pt>
                      <c:pt idx="3">
                        <c:v>257</c:v>
                      </c:pt>
                    </c:numCache>
                  </c:numRef>
                </c:val>
                <c:extLst xmlns:c15="http://schemas.microsoft.com/office/drawing/2012/chart">
                  <c:ext xmlns:c16="http://schemas.microsoft.com/office/drawing/2014/chart" uri="{C3380CC4-5D6E-409C-BE32-E72D297353CC}">
                    <c16:uniqueId val="{00000036-8FEB-422C-8A62-B6E91CD79A17}"/>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'Discontinuance Reasons'!$B$1</c:f>
              <c:strCache>
                <c:ptCount val="1"/>
                <c:pt idx="0">
                  <c:v>July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E1-467C-A588-851D98AAF6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E1-467C-A588-851D98AAF6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E1-467C-A588-851D98AAF6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E1-467C-A588-851D98AAF6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2E1-467C-A588-851D98AAF6A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2E1-467C-A588-851D98AAF6A9}"/>
              </c:ext>
            </c:extLst>
          </c:dPt>
          <c:cat>
            <c:strRef>
              <c:f>'Discontinuance Reasons'!$A$2:$A$7</c:f>
              <c:strCache>
                <c:ptCount val="6"/>
                <c:pt idx="0">
                  <c:v>Procedural</c:v>
                </c:pt>
                <c:pt idx="1">
                  <c:v>Excess Income</c:v>
                </c:pt>
                <c:pt idx="2">
                  <c:v>California Residency</c:v>
                </c:pt>
                <c:pt idx="3">
                  <c:v>Voluntary Withdrawal</c:v>
                </c:pt>
                <c:pt idx="4">
                  <c:v>Deceased</c:v>
                </c:pt>
                <c:pt idx="5">
                  <c:v>Other Reasons</c:v>
                </c:pt>
              </c:strCache>
            </c:strRef>
          </c:cat>
          <c:val>
            <c:numRef>
              <c:f>'Discontinuance Reasons'!$B$2:$B$7</c:f>
              <c:numCache>
                <c:formatCode>General</c:formatCode>
                <c:ptCount val="6"/>
                <c:pt idx="0">
                  <c:v>7777</c:v>
                </c:pt>
                <c:pt idx="1">
                  <c:v>403</c:v>
                </c:pt>
                <c:pt idx="2">
                  <c:v>0</c:v>
                </c:pt>
                <c:pt idx="3">
                  <c:v>297</c:v>
                </c:pt>
                <c:pt idx="5">
                  <c:v>570</c:v>
                </c:pt>
              </c:numCache>
            </c:numRef>
          </c:val>
          <c:extLst>
            <c:ext xmlns:c16="http://schemas.microsoft.com/office/drawing/2014/chart" uri="{C3380CC4-5D6E-409C-BE32-E72D297353CC}">
              <c16:uniqueId val="{0000000C-A2E1-467C-A588-851D98AAF6A9}"/>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'Discontinuance Reasons'!$C$1</c15:sqref>
                        </c15:formulaRef>
                      </c:ext>
                    </c:extLst>
                    <c:strCache>
                      <c:ptCount val="1"/>
                      <c:pt idx="0">
                        <c:v>August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A2E1-467C-A588-851D98AAF6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A2E1-467C-A588-851D98AAF6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A2E1-467C-A588-851D98AAF6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A2E1-467C-A588-851D98AAF6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A2E1-467C-A588-851D98AAF6A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A2E1-467C-A588-851D98AAF6A9}"/>
                    </c:ext>
                  </c:extLst>
                </c:dPt>
                <c:cat>
                  <c:strRef>
                    <c:extLst>
                      <c:ext uri="{02D57815-91ED-43cb-92C2-25804820EDAC}">
                        <c15:formulaRef>
                          <c15:sqref>'Discontinuance Reasons'!$A$2:$A$7</c15:sqref>
                        </c15:formulaRef>
                      </c:ext>
                    </c:extLst>
                    <c:strCache>
                      <c:ptCount val="6"/>
                      <c:pt idx="0">
                        <c:v>Procedural</c:v>
                      </c:pt>
                      <c:pt idx="1">
                        <c:v>Excess Income</c:v>
                      </c:pt>
                      <c:pt idx="2">
                        <c:v>California Residency</c:v>
                      </c:pt>
                      <c:pt idx="3">
                        <c:v>Voluntary Withdrawal</c:v>
                      </c:pt>
                      <c:pt idx="4">
                        <c:v>Deceased</c:v>
                      </c:pt>
                      <c:pt idx="5">
                        <c:v>Other Reasons</c:v>
                      </c:pt>
                    </c:strCache>
                  </c:strRef>
                </c:cat>
                <c:val>
                  <c:numRef>
                    <c:extLst>
                      <c:ext uri="{02D57815-91ED-43cb-92C2-25804820EDAC}">
                        <c15:formulaRef>
                          <c15:sqref>'Discontinuance Reasons'!$C$2:$C$7</c15:sqref>
                        </c15:formulaRef>
                      </c:ext>
                    </c:extLst>
                    <c:numCache>
                      <c:formatCode>General</c:formatCode>
                      <c:ptCount val="6"/>
                      <c:pt idx="0">
                        <c:v>8013</c:v>
                      </c:pt>
                      <c:pt idx="1">
                        <c:v>364</c:v>
                      </c:pt>
                      <c:pt idx="2">
                        <c:v>0</c:v>
                      </c:pt>
                      <c:pt idx="3">
                        <c:v>0</c:v>
                      </c:pt>
                      <c:pt idx="4">
                        <c:v>0</c:v>
                      </c:pt>
                      <c:pt idx="5">
                        <c:v>0</c:v>
                      </c:pt>
                    </c:numCache>
                  </c:numRef>
                </c:val>
                <c:extLst>
                  <c:ext xmlns:c16="http://schemas.microsoft.com/office/drawing/2014/chart" uri="{C3380CC4-5D6E-409C-BE32-E72D297353CC}">
                    <c16:uniqueId val="{00000019-A2E1-467C-A588-851D98AAF6A9}"/>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3_3FD80187.xml><?xml version="1.0" encoding="utf-8"?>
<p188:cmLst xmlns:a="http://schemas.openxmlformats.org/drawingml/2006/main" xmlns:r="http://schemas.openxmlformats.org/officeDocument/2006/relationships" xmlns:p188="http://schemas.microsoft.com/office/powerpoint/2018/8/main">
  <p188:cm id="{DFBF8244-2EC8-4712-8BF1-1864DECCF848}" authorId="{7EAD465C-A83F-1814-5A41-948C80E3113F}" status="resolved" created="2023-11-21T00:45:30.351" complete="100000">
    <ac:txMkLst xmlns:ac="http://schemas.microsoft.com/office/drawing/2013/main/command">
      <pc:docMk xmlns:pc="http://schemas.microsoft.com/office/powerpoint/2013/main/command"/>
      <pc:sldMk xmlns:pc="http://schemas.microsoft.com/office/powerpoint/2013/main/command" cId="1071120775" sldId="307"/>
      <ac:spMk id="2" creationId="{92F3BFBB-A82C-33C5-9A5C-36248E142E50}"/>
      <ac:txMk cp="0" len="7">
        <ac:context len="8" hash="3908928621"/>
      </ac:txMk>
    </ac:txMkLst>
    <p188:pos x="2425390" y="492512"/>
    <p188:txBody>
      <a:bodyPr/>
      <a:lstStyle/>
      <a:p>
        <a:r>
          <a:rPr lang="en-US"/>
          <a:t>(see comments on agenda document)</a:t>
        </a:r>
      </a:p>
    </p188:txBody>
  </p188:cm>
</p188:cmLst>
</file>

<file path=ppt/comments/modernComment_174_58D8124C.xml><?xml version="1.0" encoding="utf-8"?>
<p188:cmLst xmlns:a="http://schemas.openxmlformats.org/drawingml/2006/main" xmlns:r="http://schemas.openxmlformats.org/officeDocument/2006/relationships" xmlns:p188="http://schemas.microsoft.com/office/powerpoint/2018/8/main">
  <p188:cm id="{272087F9-9CC5-4B44-9728-2F09E9B12318}" authorId="{E67680A0-E274-912C-43E7-E8AF62433737}" status="resolved" created="2023-11-15T12:10:59.505" complete="100000">
    <pc:sldMkLst xmlns:pc="http://schemas.microsoft.com/office/powerpoint/2013/main/command">
      <pc:docMk/>
      <pc:sldMk cId="1490555468" sldId="372"/>
    </pc:sldMkLst>
    <p188:replyLst>
      <p188:reply id="{14B79FEB-27D4-4B2D-AE70-140670EFA90E}" authorId="{7EAD465C-A83F-1814-5A41-948C80E3113F}" created="2023-11-15T16:21:29.210">
        <p188:txBody>
          <a:bodyPr/>
          <a:lstStyle/>
          <a:p>
            <a:r>
              <a:rPr lang="en-US"/>
              <a:t>If there's anything that differs by say more than 5%, otherwise can just note that August data was similar</a:t>
            </a:r>
          </a:p>
        </p188:txBody>
      </p188:reply>
    </p188:replyLst>
    <p188:txBody>
      <a:bodyPr/>
      <a:lstStyle/>
      <a:p>
        <a:r>
          <a:rPr lang="en-US"/>
          <a:t>Same questions as in comments on previous slide: % labels &amp; August comparison too?</a:t>
        </a:r>
      </a:p>
    </p188:txBody>
  </p188:cm>
</p188:cmLst>
</file>

<file path=ppt/drawings/drawing1.xml><?xml version="1.0" encoding="utf-8"?>
<c:userShapes xmlns:c="http://schemas.openxmlformats.org/drawingml/2006/chart">
  <cdr:relSizeAnchor xmlns:cdr="http://schemas.openxmlformats.org/drawingml/2006/chartDrawing">
    <cdr:from>
      <cdr:x>0.23811</cdr:x>
      <cdr:y>0.1765</cdr:y>
    </cdr:from>
    <cdr:to>
      <cdr:x>0.36325</cdr:x>
      <cdr:y>0.28474</cdr:y>
    </cdr:to>
    <cdr:sp macro="" textlink="">
      <cdr:nvSpPr>
        <cdr:cNvPr id="2" name="TextBox 5">
          <a:extLst xmlns:a="http://schemas.openxmlformats.org/drawingml/2006/main">
            <a:ext uri="{FF2B5EF4-FFF2-40B4-BE49-F238E27FC236}">
              <a16:creationId xmlns:a16="http://schemas.microsoft.com/office/drawing/2014/main" id="{DCB5BEDA-A997-A51F-970B-D6DCA4D67A4E}"/>
            </a:ext>
          </a:extLst>
        </cdr:cNvPr>
        <cdr:cNvSpPr txBox="1"/>
      </cdr:nvSpPr>
      <cdr:spPr>
        <a:xfrm xmlns:a="http://schemas.openxmlformats.org/drawingml/2006/main">
          <a:off x="1147114" y="552068"/>
          <a:ext cx="602887"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a:t>11%</a:t>
          </a:r>
        </a:p>
      </cdr:txBody>
    </cdr:sp>
  </cdr:relSizeAnchor>
  <cdr:relSizeAnchor xmlns:cdr="http://schemas.openxmlformats.org/drawingml/2006/chartDrawing">
    <cdr:from>
      <cdr:x>0.37137</cdr:x>
      <cdr:y>0.11887</cdr:y>
    </cdr:from>
    <cdr:to>
      <cdr:x>0.50436</cdr:x>
      <cdr:y>0.21399</cdr:y>
    </cdr:to>
    <cdr:sp macro="" textlink="">
      <cdr:nvSpPr>
        <cdr:cNvPr id="3" name="TextBox 10">
          <a:extLst xmlns:a="http://schemas.openxmlformats.org/drawingml/2006/main">
            <a:ext uri="{FF2B5EF4-FFF2-40B4-BE49-F238E27FC236}">
              <a16:creationId xmlns:a16="http://schemas.microsoft.com/office/drawing/2014/main" id="{80C2DA29-01D4-0D2C-889C-93907C1493C4}"/>
            </a:ext>
          </a:extLst>
        </cdr:cNvPr>
        <cdr:cNvSpPr txBox="1"/>
      </cdr:nvSpPr>
      <cdr:spPr>
        <a:xfrm xmlns:a="http://schemas.openxmlformats.org/drawingml/2006/main">
          <a:off x="1789106" y="371815"/>
          <a:ext cx="640704" cy="2975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ts val="1500"/>
            </a:lnSpc>
          </a:pPr>
          <a:r>
            <a:rPr lang="en-US" sz="1600" b="1" dirty="0"/>
            <a:t>4%</a:t>
          </a:r>
        </a:p>
      </cdr:txBody>
    </cdr:sp>
  </cdr:relSizeAnchor>
  <cdr:relSizeAnchor xmlns:cdr="http://schemas.openxmlformats.org/drawingml/2006/chartDrawing">
    <cdr:from>
      <cdr:x>0.4408</cdr:x>
      <cdr:y>0.10506</cdr:y>
    </cdr:from>
    <cdr:to>
      <cdr:x>0.56064</cdr:x>
      <cdr:y>0.20018</cdr:y>
    </cdr:to>
    <cdr:sp macro="" textlink="">
      <cdr:nvSpPr>
        <cdr:cNvPr id="4" name="TextBox 11">
          <a:extLst xmlns:a="http://schemas.openxmlformats.org/drawingml/2006/main">
            <a:ext uri="{FF2B5EF4-FFF2-40B4-BE49-F238E27FC236}">
              <a16:creationId xmlns:a16="http://schemas.microsoft.com/office/drawing/2014/main" id="{8E73178C-32CE-EA5C-9E0E-A6AFC9EC0B89}"/>
            </a:ext>
          </a:extLst>
        </cdr:cNvPr>
        <cdr:cNvSpPr txBox="1"/>
      </cdr:nvSpPr>
      <cdr:spPr>
        <a:xfrm xmlns:a="http://schemas.openxmlformats.org/drawingml/2006/main">
          <a:off x="2123622" y="328623"/>
          <a:ext cx="577327" cy="2975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ts val="1500"/>
            </a:lnSpc>
          </a:pPr>
          <a:r>
            <a:rPr lang="en-US" sz="1600" b="1"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9DFF2-6859-42E6-A455-0227820F91A9}"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B22A8-FA90-4FFB-B36B-C23C0D4CC58E}" type="slidenum">
              <a:rPr lang="en-US" smtClean="0"/>
              <a:t>‹#›</a:t>
            </a:fld>
            <a:endParaRPr lang="en-US"/>
          </a:p>
        </p:txBody>
      </p:sp>
    </p:spTree>
    <p:extLst>
      <p:ext uri="{BB962C8B-B14F-4D97-AF65-F5344CB8AC3E}">
        <p14:creationId xmlns:p14="http://schemas.microsoft.com/office/powerpoint/2010/main" val="342253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9B22A8-FA90-4FFB-B36B-C23C0D4CC58E}" type="slidenum">
              <a:rPr lang="en-US" smtClean="0"/>
              <a:t>3</a:t>
            </a:fld>
            <a:endParaRPr lang="en-US"/>
          </a:p>
        </p:txBody>
      </p:sp>
    </p:spTree>
    <p:extLst>
      <p:ext uri="{BB962C8B-B14F-4D97-AF65-F5344CB8AC3E}">
        <p14:creationId xmlns:p14="http://schemas.microsoft.com/office/powerpoint/2010/main" val="388141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B22A8-FA90-4FFB-B36B-C23C0D4CC58E}" type="slidenum">
              <a:rPr lang="en-US" smtClean="0"/>
              <a:t>6</a:t>
            </a:fld>
            <a:endParaRPr lang="en-US"/>
          </a:p>
        </p:txBody>
      </p:sp>
    </p:spTree>
    <p:extLst>
      <p:ext uri="{BB962C8B-B14F-4D97-AF65-F5344CB8AC3E}">
        <p14:creationId xmlns:p14="http://schemas.microsoft.com/office/powerpoint/2010/main" val="323757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Reason	 July	Aug 	Sept</a:t>
            </a:r>
            <a:br>
              <a:rPr lang="en-US" sz="1800" dirty="0">
                <a:effectLst/>
                <a:latin typeface="Segoe UI" panose="020B0502040204020203" pitchFamily="34" charset="0"/>
              </a:rPr>
            </a:br>
            <a:r>
              <a:rPr lang="en-US" sz="1800" dirty="0">
                <a:effectLst/>
                <a:latin typeface="Segoe UI" panose="020B0502040204020203" pitchFamily="34" charset="0"/>
              </a:rPr>
              <a:t>Procedural	7777	8013	7913</a:t>
            </a:r>
            <a:br>
              <a:rPr lang="en-US" sz="1800" dirty="0">
                <a:effectLst/>
                <a:latin typeface="Segoe UI" panose="020B0502040204020203" pitchFamily="34" charset="0"/>
              </a:rPr>
            </a:br>
            <a:r>
              <a:rPr lang="en-US" sz="1800" dirty="0">
                <a:effectLst/>
                <a:latin typeface="Segoe UI" panose="020B0502040204020203" pitchFamily="34" charset="0"/>
              </a:rPr>
              <a:t>Excess Income	403	364	391</a:t>
            </a:r>
            <a:br>
              <a:rPr lang="en-US" sz="1800" dirty="0">
                <a:effectLst/>
                <a:latin typeface="Segoe UI" panose="020B0502040204020203" pitchFamily="34" charset="0"/>
              </a:rPr>
            </a:br>
            <a:r>
              <a:rPr lang="en-US" sz="1800" dirty="0">
                <a:effectLst/>
                <a:latin typeface="Segoe UI" panose="020B0502040204020203" pitchFamily="34" charset="0"/>
              </a:rPr>
              <a:t>CA Residency	0	0	0</a:t>
            </a:r>
            <a:br>
              <a:rPr lang="en-US" sz="1800" dirty="0">
                <a:effectLst/>
                <a:latin typeface="Segoe UI" panose="020B0502040204020203" pitchFamily="34" charset="0"/>
              </a:rPr>
            </a:br>
            <a:r>
              <a:rPr lang="en-US" sz="1800" dirty="0" err="1">
                <a:effectLst/>
                <a:latin typeface="Segoe UI" panose="020B0502040204020203" pitchFamily="34" charset="0"/>
              </a:rPr>
              <a:t>Vol.Withdrawal</a:t>
            </a:r>
            <a:r>
              <a:rPr lang="en-US" sz="1800" dirty="0">
                <a:effectLst/>
                <a:latin typeface="Segoe UI" panose="020B0502040204020203" pitchFamily="34" charset="0"/>
              </a:rPr>
              <a:t> 297	0	246</a:t>
            </a:r>
            <a:br>
              <a:rPr lang="en-US" sz="1800" dirty="0">
                <a:effectLst/>
                <a:latin typeface="Segoe UI" panose="020B0502040204020203" pitchFamily="34" charset="0"/>
              </a:rPr>
            </a:br>
            <a:r>
              <a:rPr lang="en-US" sz="1800" dirty="0">
                <a:effectLst/>
                <a:latin typeface="Segoe UI" panose="020B0502040204020203" pitchFamily="34" charset="0"/>
              </a:rPr>
              <a:t>Deceased		0	71</a:t>
            </a:r>
            <a:br>
              <a:rPr lang="en-US" sz="1800" dirty="0">
                <a:effectLst/>
                <a:latin typeface="Segoe UI" panose="020B0502040204020203" pitchFamily="34" charset="0"/>
              </a:rPr>
            </a:br>
            <a:r>
              <a:rPr lang="en-US" sz="1800" dirty="0">
                <a:effectLst/>
                <a:latin typeface="Segoe UI" panose="020B0502040204020203" pitchFamily="34" charset="0"/>
              </a:rPr>
              <a:t>Other Reasons	570	0	495</a:t>
            </a:r>
            <a:br>
              <a:rPr lang="en-US" sz="1800" dirty="0">
                <a:effectLst/>
                <a:latin typeface="Segoe UI" panose="020B0502040204020203" pitchFamily="34" charset="0"/>
              </a:rPr>
            </a:br>
            <a:r>
              <a:rPr lang="en-US" sz="1800" dirty="0">
                <a:effectLst/>
                <a:latin typeface="Segoe UI" panose="020B0502040204020203" pitchFamily="34" charset="0"/>
              </a:rPr>
              <a:t>Total	 9047	8377 	9116</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99B22A8-FA90-4FFB-B36B-C23C0D4CC58E}" type="slidenum">
              <a:rPr lang="en-US" smtClean="0"/>
              <a:t>10</a:t>
            </a:fld>
            <a:endParaRPr lang="en-US"/>
          </a:p>
        </p:txBody>
      </p:sp>
    </p:spTree>
    <p:extLst>
      <p:ext uri="{BB962C8B-B14F-4D97-AF65-F5344CB8AC3E}">
        <p14:creationId xmlns:p14="http://schemas.microsoft.com/office/powerpoint/2010/main" val="392007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is primarily a resource slide </a:t>
            </a:r>
          </a:p>
          <a:p>
            <a:pPr marL="171450" indent="-171450">
              <a:buFont typeface="Arial" panose="020B0604020202020204" pitchFamily="34" charset="0"/>
              <a:buChar char="•"/>
            </a:pPr>
            <a:r>
              <a:rPr lang="en-US"/>
              <a:t>This is from the DHCS website and is available for your organization to pull assets and resources and materials from to help with outreach and education </a:t>
            </a:r>
          </a:p>
        </p:txBody>
      </p:sp>
      <p:sp>
        <p:nvSpPr>
          <p:cNvPr id="4" name="Slide Number Placeholder 3"/>
          <p:cNvSpPr>
            <a:spLocks noGrp="1"/>
          </p:cNvSpPr>
          <p:nvPr>
            <p:ph type="sldNum" sz="quarter" idx="5"/>
          </p:nvPr>
        </p:nvSpPr>
        <p:spPr/>
        <p:txBody>
          <a:bodyPr/>
          <a:lstStyle/>
          <a:p>
            <a:fld id="{F99B22A8-FA90-4FFB-B36B-C23C0D4CC58E}" type="slidenum">
              <a:rPr lang="en-US" smtClean="0"/>
              <a:t>20</a:t>
            </a:fld>
            <a:endParaRPr lang="en-US"/>
          </a:p>
        </p:txBody>
      </p:sp>
    </p:spTree>
    <p:extLst>
      <p:ext uri="{BB962C8B-B14F-4D97-AF65-F5344CB8AC3E}">
        <p14:creationId xmlns:p14="http://schemas.microsoft.com/office/powerpoint/2010/main" val="20147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Looking at the website materials, they have materials by provider type and populations of focus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99B22A8-FA90-4FFB-B36B-C23C0D4CC58E}" type="slidenum">
              <a:rPr lang="en-US" smtClean="0"/>
              <a:t>21</a:t>
            </a:fld>
            <a:endParaRPr lang="en-US"/>
          </a:p>
        </p:txBody>
      </p:sp>
    </p:spTree>
    <p:extLst>
      <p:ext uri="{BB962C8B-B14F-4D97-AF65-F5344CB8AC3E}">
        <p14:creationId xmlns:p14="http://schemas.microsoft.com/office/powerpoint/2010/main" val="195543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DD0261-B75E-4B53-A781-6CF006A21609}" type="datetime1">
              <a:rPr lang="en-US" smtClean="0"/>
              <a:t>11/21/2023</a:t>
            </a:fld>
            <a:endParaRPr lang="en-US"/>
          </a:p>
        </p:txBody>
      </p:sp>
      <p:sp>
        <p:nvSpPr>
          <p:cNvPr id="5" name="Footer Placeholder 4"/>
          <p:cNvSpPr>
            <a:spLocks noGrp="1"/>
          </p:cNvSpPr>
          <p:nvPr>
            <p:ph type="ftr" sz="quarter" idx="11"/>
          </p:nvPr>
        </p:nvSpPr>
        <p:spPr/>
        <p:txBody>
          <a:bodyPr/>
          <a:lstStyle/>
          <a:p>
            <a:r>
              <a:rPr lang="en-US"/>
              <a:t>Sacramento County Health Authority Commission</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207DD-9BCF-4BA8-8839-1B7DE43C0556}" type="datetime1">
              <a:rPr lang="en-US" smtClean="0"/>
              <a:t>11/21/2023</a:t>
            </a:fld>
            <a:endParaRPr lang="en-US"/>
          </a:p>
        </p:txBody>
      </p:sp>
      <p:sp>
        <p:nvSpPr>
          <p:cNvPr id="5" name="Footer Placeholder 4"/>
          <p:cNvSpPr>
            <a:spLocks noGrp="1"/>
          </p:cNvSpPr>
          <p:nvPr>
            <p:ph type="ftr" sz="quarter" idx="11"/>
          </p:nvPr>
        </p:nvSpPr>
        <p:spPr/>
        <p:txBody>
          <a:bodyPr/>
          <a:lstStyle/>
          <a:p>
            <a:r>
              <a:rPr lang="en-US"/>
              <a:t>Sacramento County Health Authority Commission</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a:t>Click to add title for three-column layout</a:t>
            </a:r>
          </a:p>
        </p:txBody>
      </p:sp>
      <p:sp>
        <p:nvSpPr>
          <p:cNvPr id="8" name="Content Placeholder 2"/>
          <p:cNvSpPr>
            <a:spLocks noGrp="1"/>
          </p:cNvSpPr>
          <p:nvPr>
            <p:ph idx="15" hasCustomPrompt="1"/>
          </p:nvPr>
        </p:nvSpPr>
        <p:spPr bwMode="gray">
          <a:xfrm>
            <a:off x="557929" y="1773936"/>
            <a:ext cx="3461080"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9" name="Content Placeholder 2"/>
          <p:cNvSpPr>
            <a:spLocks noGrp="1"/>
          </p:cNvSpPr>
          <p:nvPr>
            <p:ph idx="16" hasCustomPrompt="1"/>
          </p:nvPr>
        </p:nvSpPr>
        <p:spPr bwMode="gray">
          <a:xfrm>
            <a:off x="4353859" y="1773936"/>
            <a:ext cx="3461080"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10" name="Content Placeholder 2"/>
          <p:cNvSpPr>
            <a:spLocks noGrp="1"/>
          </p:cNvSpPr>
          <p:nvPr>
            <p:ph idx="17" hasCustomPrompt="1"/>
          </p:nvPr>
        </p:nvSpPr>
        <p:spPr bwMode="gray">
          <a:xfrm>
            <a:off x="8149791" y="1773936"/>
            <a:ext cx="3461080"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Tree>
    <p:extLst>
      <p:ext uri="{BB962C8B-B14F-4D97-AF65-F5344CB8AC3E}">
        <p14:creationId xmlns:p14="http://schemas.microsoft.com/office/powerpoint/2010/main" val="27390385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a:t>Click to add title for four-column layout</a:t>
            </a:r>
          </a:p>
        </p:txBody>
      </p:sp>
      <p:sp>
        <p:nvSpPr>
          <p:cNvPr id="23" name="Content Placeholder 2"/>
          <p:cNvSpPr>
            <a:spLocks noGrp="1"/>
          </p:cNvSpPr>
          <p:nvPr>
            <p:ph sz="half" idx="1" hasCustomPrompt="1"/>
          </p:nvPr>
        </p:nvSpPr>
        <p:spPr bwMode="gray">
          <a:xfrm>
            <a:off x="557929" y="1773936"/>
            <a:ext cx="2506109"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7" name="Content Placeholder 2"/>
          <p:cNvSpPr>
            <a:spLocks noGrp="1"/>
          </p:cNvSpPr>
          <p:nvPr>
            <p:ph sz="half" idx="10" hasCustomPrompt="1"/>
          </p:nvPr>
        </p:nvSpPr>
        <p:spPr bwMode="gray">
          <a:xfrm>
            <a:off x="3411600" y="1773936"/>
            <a:ext cx="2506109"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8" name="Content Placeholder 2"/>
          <p:cNvSpPr>
            <a:spLocks noGrp="1"/>
          </p:cNvSpPr>
          <p:nvPr>
            <p:ph sz="half" idx="11" hasCustomPrompt="1"/>
          </p:nvPr>
        </p:nvSpPr>
        <p:spPr bwMode="gray">
          <a:xfrm>
            <a:off x="6256125" y="1773936"/>
            <a:ext cx="2506109"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9" name="Content Placeholder 2"/>
          <p:cNvSpPr>
            <a:spLocks noGrp="1"/>
          </p:cNvSpPr>
          <p:nvPr>
            <p:ph sz="half" idx="12" hasCustomPrompt="1"/>
          </p:nvPr>
        </p:nvSpPr>
        <p:spPr bwMode="gray">
          <a:xfrm>
            <a:off x="9100650" y="1773936"/>
            <a:ext cx="2506109"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Tree>
    <p:extLst>
      <p:ext uri="{BB962C8B-B14F-4D97-AF65-F5344CB8AC3E}">
        <p14:creationId xmlns:p14="http://schemas.microsoft.com/office/powerpoint/2010/main" val="33271687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lvl1pPr>
          </a:lstStyle>
          <a:p>
            <a:r>
              <a:rPr lang="en-US"/>
              <a:t>Click to add title</a:t>
            </a:r>
          </a:p>
        </p:txBody>
      </p:sp>
    </p:spTree>
    <p:extLst>
      <p:ext uri="{BB962C8B-B14F-4D97-AF65-F5344CB8AC3E}">
        <p14:creationId xmlns:p14="http://schemas.microsoft.com/office/powerpoint/2010/main" val="37966371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 gray background">
    <p:spTree>
      <p:nvGrpSpPr>
        <p:cNvPr id="1" name=""/>
        <p:cNvGrpSpPr/>
        <p:nvPr/>
      </p:nvGrpSpPr>
      <p:grpSpPr>
        <a:xfrm>
          <a:off x="0" y="0"/>
          <a:ext cx="0" cy="0"/>
          <a:chOff x="0" y="0"/>
          <a:chExt cx="0" cy="0"/>
        </a:xfrm>
      </p:grpSpPr>
      <p:sp>
        <p:nvSpPr>
          <p:cNvPr id="4" name="Rectangle 3"/>
          <p:cNvSpPr/>
          <p:nvPr userDrawn="1"/>
        </p:nvSpPr>
        <p:spPr>
          <a:xfrm>
            <a:off x="381001" y="384048"/>
            <a:ext cx="11430000"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a:solidFill>
                <a:schemeClr val="accent5"/>
              </a:solidFill>
            </a:endParaRPr>
          </a:p>
        </p:txBody>
      </p:sp>
      <p:sp>
        <p:nvSpPr>
          <p:cNvPr id="2" name="Title 1"/>
          <p:cNvSpPr>
            <a:spLocks noGrp="1"/>
          </p:cNvSpPr>
          <p:nvPr>
            <p:ph type="title" hasCustomPrompt="1"/>
          </p:nvPr>
        </p:nvSpPr>
        <p:spPr>
          <a:xfrm>
            <a:off x="713418" y="649224"/>
            <a:ext cx="9667726" cy="713232"/>
          </a:xfrm>
        </p:spPr>
        <p:txBody>
          <a:bodyPr/>
          <a:lstStyle>
            <a:lvl1pPr>
              <a:defRPr/>
            </a:lvl1pPr>
          </a:lstStyle>
          <a:p>
            <a:r>
              <a:rPr lang="en-US"/>
              <a:t>Click to add title</a:t>
            </a:r>
          </a:p>
        </p:txBody>
      </p:sp>
    </p:spTree>
    <p:extLst>
      <p:ext uri="{BB962C8B-B14F-4D97-AF65-F5344CB8AC3E}">
        <p14:creationId xmlns:p14="http://schemas.microsoft.com/office/powerpoint/2010/main" val="599100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3106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A7E160F-F0F8-4CE7-AB7E-96292B648AFD}"/>
              </a:ext>
            </a:extLst>
          </p:cNvPr>
          <p:cNvSpPr>
            <a:spLocks noGrp="1"/>
          </p:cNvSpPr>
          <p:nvPr>
            <p:ph type="pic" sz="quarter" idx="12"/>
          </p:nvPr>
        </p:nvSpPr>
        <p:spPr>
          <a:xfrm>
            <a:off x="1" y="0"/>
            <a:ext cx="12191999" cy="6858000"/>
          </a:xfrm>
          <a:solidFill>
            <a:schemeClr val="bg1">
              <a:lumMod val="75000"/>
            </a:schemeClr>
          </a:solidFill>
        </p:spPr>
        <p:txBody>
          <a:bodyPr/>
          <a:lstStyle>
            <a:lvl1pPr algn="ctr">
              <a:defRPr b="0"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0717894E-E48C-40D5-825E-1804DD2655C9}"/>
              </a:ext>
            </a:extLst>
          </p:cNvPr>
          <p:cNvSpPr>
            <a:spLocks noGrp="1"/>
          </p:cNvSpPr>
          <p:nvPr>
            <p:ph type="ctrTitle" hasCustomPrompt="1"/>
          </p:nvPr>
        </p:nvSpPr>
        <p:spPr>
          <a:xfrm>
            <a:off x="729412" y="1406388"/>
            <a:ext cx="3924823" cy="3538233"/>
          </a:xfrm>
        </p:spPr>
        <p:txBody>
          <a:bodyPr anchor="ctr">
            <a:noAutofit/>
          </a:bodyPr>
          <a:lstStyle>
            <a:lvl1pPr algn="l">
              <a:lnSpc>
                <a:spcPct val="80000"/>
              </a:lnSpc>
              <a:defRPr sz="6600" baseline="0">
                <a:solidFill>
                  <a:schemeClr val="bg1"/>
                </a:solidFill>
                <a:latin typeface="Domaine Display Bold" panose="020A0803080505060203" pitchFamily="18" charset="0"/>
              </a:defRPr>
            </a:lvl1pPr>
          </a:lstStyle>
          <a:p>
            <a:r>
              <a:rPr lang="en-US"/>
              <a:t>Closing text</a:t>
            </a:r>
          </a:p>
        </p:txBody>
      </p:sp>
      <p:pic>
        <p:nvPicPr>
          <p:cNvPr id="6" name="Graphic 5">
            <a:extLst>
              <a:ext uri="{FF2B5EF4-FFF2-40B4-BE49-F238E27FC236}">
                <a16:creationId xmlns:a16="http://schemas.microsoft.com/office/drawing/2014/main" id="{ABCEA304-D8DA-401F-9481-84CC90FD447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5536235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AF90D2E-188D-4A08-9D1D-DDD84C7F13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5756" y="2927800"/>
            <a:ext cx="4541434" cy="898075"/>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Open Sans" panose="020B0606030504020204" pitchFamily="34" charset="0"/>
            </a:endParaRPr>
          </a:p>
        </p:txBody>
      </p:sp>
    </p:spTree>
    <p:extLst>
      <p:ext uri="{BB962C8B-B14F-4D97-AF65-F5344CB8AC3E}">
        <p14:creationId xmlns:p14="http://schemas.microsoft.com/office/powerpoint/2010/main" val="16202768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Open Sans" panose="020B0606030504020204" pitchFamily="34" charset="0"/>
            </a:endParaRPr>
          </a:p>
        </p:txBody>
      </p:sp>
      <p:pic>
        <p:nvPicPr>
          <p:cNvPr id="4" name="Graphic 3">
            <a:extLst>
              <a:ext uri="{FF2B5EF4-FFF2-40B4-BE49-F238E27FC236}">
                <a16:creationId xmlns:a16="http://schemas.microsoft.com/office/drawing/2014/main" id="{AF4C4A51-6068-44FA-A7A5-6571D98144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5756" y="2927800"/>
            <a:ext cx="4541434" cy="898075"/>
          </a:xfrm>
          <a:prstGeom prst="rect">
            <a:avLst/>
          </a:prstGeom>
        </p:spPr>
      </p:pic>
    </p:spTree>
    <p:extLst>
      <p:ext uri="{BB962C8B-B14F-4D97-AF65-F5344CB8AC3E}">
        <p14:creationId xmlns:p14="http://schemas.microsoft.com/office/powerpoint/2010/main" val="27854846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382142"/>
            <a:ext cx="9667726" cy="713232"/>
          </a:xfrm>
        </p:spPr>
        <p:txBody>
          <a:bodyPr/>
          <a:lstStyle>
            <a:lvl1pPr>
              <a:defRPr>
                <a:solidFill>
                  <a:schemeClr val="tx2"/>
                </a:solidFill>
              </a:defRPr>
            </a:lvl1pPr>
          </a:lstStyle>
          <a:p>
            <a:r>
              <a:rPr lang="en-US"/>
              <a:t>Click to add title for four-column layout</a:t>
            </a:r>
          </a:p>
        </p:txBody>
      </p:sp>
      <p:sp>
        <p:nvSpPr>
          <p:cNvPr id="6" name="Content Placeholder 2"/>
          <p:cNvSpPr>
            <a:spLocks noGrp="1"/>
          </p:cNvSpPr>
          <p:nvPr>
            <p:ph sz="half" idx="1" hasCustomPrompt="1"/>
          </p:nvPr>
        </p:nvSpPr>
        <p:spPr bwMode="gray">
          <a:xfrm>
            <a:off x="557929" y="1594552"/>
            <a:ext cx="2506109" cy="3988781"/>
          </a:xfrm>
        </p:spPr>
        <p:txBody>
          <a:bodyPr vert="horz" lIns="0" tIns="0" rIns="0" bIns="0" rtlCol="0">
            <a:noAutofit/>
          </a:bodyPr>
          <a:lstStyle>
            <a:lvl1pPr>
              <a:buClr>
                <a:schemeClr val="tx1"/>
              </a:buClr>
              <a:defRPr lang="en-US" sz="1999" b="1" cap="none" baseline="0" dirty="0" smtClean="0">
                <a:solidFill>
                  <a:schemeClr val="tx2"/>
                </a:solidFill>
              </a:defRPr>
            </a:lvl1pPr>
            <a:lvl2pPr marL="0" indent="0">
              <a:buClr>
                <a:schemeClr val="tx1"/>
              </a:buClr>
              <a:buNone/>
              <a:defRPr lang="en-US" sz="1500" dirty="0" smtClean="0">
                <a:solidFill>
                  <a:schemeClr val="tx2"/>
                </a:solidFill>
              </a:defRPr>
            </a:lvl2pPr>
            <a:lvl3pPr marL="174573" indent="-174573">
              <a:spcBef>
                <a:spcPts val="1200"/>
              </a:spcBef>
              <a:buClr>
                <a:schemeClr val="tx1"/>
              </a:buClr>
              <a:buFont typeface="Arial" panose="020B0604020202020204" pitchFamily="34" charset="0"/>
              <a:buChar char="•"/>
              <a:defRPr lang="en-US" sz="1500" dirty="0" smtClean="0">
                <a:solidFill>
                  <a:schemeClr val="tx2"/>
                </a:solidFill>
              </a:defRPr>
            </a:lvl3pPr>
            <a:lvl4pPr marL="347559" indent="-172986">
              <a:buClr>
                <a:schemeClr val="tx1"/>
              </a:buClr>
              <a:buFont typeface="Arial" panose="020B0604020202020204" pitchFamily="34" charset="0"/>
              <a:buChar char="–"/>
              <a:defRPr lang="en-US" sz="1500" dirty="0" smtClean="0">
                <a:solidFill>
                  <a:schemeClr val="tx2"/>
                </a:solidFill>
              </a:defRPr>
            </a:lvl4pPr>
            <a:lvl5pPr marL="511022" indent="-163464">
              <a:buClr>
                <a:schemeClr val="tx1"/>
              </a:buClr>
              <a:buFont typeface="Arial" panose="020B0604020202020204" pitchFamily="34" charset="0"/>
              <a:buChar char="•"/>
              <a:defRPr lang="en-US" sz="1500" dirty="0">
                <a:solidFill>
                  <a:schemeClr val="tx2"/>
                </a:solidFill>
              </a:defRPr>
            </a:lvl5pPr>
            <a:lvl6pPr marL="685594" indent="-174573">
              <a:buClr>
                <a:schemeClr val="tx1"/>
              </a:buClr>
              <a:buFont typeface="Arial" panose="020B0604020202020204" pitchFamily="34" charset="0"/>
              <a:buChar char="–"/>
              <a:defRPr sz="1500">
                <a:solidFill>
                  <a:schemeClr val="tx2"/>
                </a:solidFill>
              </a:defRPr>
            </a:lvl6pPr>
            <a:lvl7pPr>
              <a:defRPr/>
            </a:lvl7pPr>
            <a:lvl8pPr>
              <a:defRPr/>
            </a:lvl8pPr>
            <a:lvl9pPr>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7" name="Content Placeholder 3"/>
          <p:cNvSpPr>
            <a:spLocks noGrp="1"/>
          </p:cNvSpPr>
          <p:nvPr>
            <p:ph sz="half" idx="2" hasCustomPrompt="1"/>
          </p:nvPr>
        </p:nvSpPr>
        <p:spPr bwMode="gray">
          <a:xfrm>
            <a:off x="3406744" y="1594552"/>
            <a:ext cx="2506109" cy="3988781"/>
          </a:xfrm>
        </p:spPr>
        <p:txBody>
          <a:bodyPr vert="horz" lIns="0" tIns="0" rIns="0" bIns="0" rtlCol="0">
            <a:noAutofit/>
          </a:bodyPr>
          <a:lstStyle>
            <a:lvl1pPr>
              <a:buClr>
                <a:schemeClr val="tx1"/>
              </a:buClr>
              <a:defRPr lang="en-US" sz="1999" b="1" cap="none" baseline="0" dirty="0" smtClean="0">
                <a:solidFill>
                  <a:schemeClr val="tx2"/>
                </a:solidFill>
              </a:defRPr>
            </a:lvl1pPr>
            <a:lvl2pPr marL="0" indent="0">
              <a:buClr>
                <a:schemeClr val="tx1"/>
              </a:buClr>
              <a:buNone/>
              <a:defRPr lang="en-US" sz="1500" dirty="0" smtClean="0">
                <a:solidFill>
                  <a:schemeClr val="tx2"/>
                </a:solidFill>
              </a:defRPr>
            </a:lvl2pPr>
            <a:lvl3pPr marL="174573" indent="-174573">
              <a:spcBef>
                <a:spcPts val="1200"/>
              </a:spcBef>
              <a:buClr>
                <a:schemeClr val="tx1"/>
              </a:buClr>
              <a:buFont typeface="Arial" panose="020B0604020202020204" pitchFamily="34" charset="0"/>
              <a:buChar char="•"/>
              <a:defRPr lang="en-US" sz="1500" dirty="0" smtClean="0">
                <a:solidFill>
                  <a:schemeClr val="tx2"/>
                </a:solidFill>
              </a:defRPr>
            </a:lvl3pPr>
            <a:lvl4pPr marL="347559" indent="-172986">
              <a:buClr>
                <a:schemeClr val="tx1"/>
              </a:buClr>
              <a:buFont typeface="Arial" panose="020B0604020202020204" pitchFamily="34" charset="0"/>
              <a:buChar char="–"/>
              <a:defRPr lang="en-US" sz="1500" dirty="0" smtClean="0">
                <a:solidFill>
                  <a:schemeClr val="tx2"/>
                </a:solidFill>
              </a:defRPr>
            </a:lvl4pPr>
            <a:lvl5pPr marL="511022" indent="-163464">
              <a:buClr>
                <a:schemeClr val="tx1"/>
              </a:buClr>
              <a:buFont typeface="Arial" panose="020B0604020202020204" pitchFamily="34" charset="0"/>
              <a:buChar char="•"/>
              <a:defRPr lang="en-US" sz="1500" baseline="0" dirty="0">
                <a:solidFill>
                  <a:schemeClr val="tx2"/>
                </a:solidFill>
              </a:defRPr>
            </a:lvl5pPr>
            <a:lvl6pPr marL="685594" indent="-174573">
              <a:buClr>
                <a:schemeClr val="tx1"/>
              </a:buClr>
              <a:buFont typeface="Arial" panose="020B0604020202020204" pitchFamily="34" charset="0"/>
              <a:buChar char="–"/>
              <a:defRPr sz="1500">
                <a:solidFill>
                  <a:schemeClr val="tx2"/>
                </a:solidFill>
              </a:defRPr>
            </a:lvl6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10" name="Content Placeholder 3"/>
          <p:cNvSpPr>
            <a:spLocks noGrp="1"/>
          </p:cNvSpPr>
          <p:nvPr>
            <p:ph sz="half" idx="18" hasCustomPrompt="1"/>
          </p:nvPr>
        </p:nvSpPr>
        <p:spPr bwMode="gray">
          <a:xfrm>
            <a:off x="6255558" y="1594552"/>
            <a:ext cx="2506109" cy="3988781"/>
          </a:xfrm>
        </p:spPr>
        <p:txBody>
          <a:bodyPr vert="horz" lIns="0" tIns="0" rIns="0" bIns="0" rtlCol="0">
            <a:noAutofit/>
          </a:bodyPr>
          <a:lstStyle>
            <a:lvl1pPr>
              <a:buClr>
                <a:schemeClr val="tx1"/>
              </a:buClr>
              <a:defRPr lang="en-US" sz="1999" b="1" cap="none" baseline="0" dirty="0" smtClean="0">
                <a:solidFill>
                  <a:schemeClr val="tx2"/>
                </a:solidFill>
              </a:defRPr>
            </a:lvl1pPr>
            <a:lvl2pPr marL="0" indent="0" algn="l">
              <a:buClr>
                <a:schemeClr val="tx1"/>
              </a:buClr>
              <a:buNone/>
              <a:defRPr lang="en-US" sz="1500" dirty="0" smtClean="0">
                <a:solidFill>
                  <a:schemeClr val="tx2"/>
                </a:solidFill>
              </a:defRPr>
            </a:lvl2pPr>
            <a:lvl3pPr marL="174573" indent="-174573">
              <a:spcBef>
                <a:spcPts val="1200"/>
              </a:spcBef>
              <a:buClr>
                <a:schemeClr val="tx1"/>
              </a:buClr>
              <a:buFont typeface="Arial" panose="020B0604020202020204" pitchFamily="34" charset="0"/>
              <a:buChar char="•"/>
              <a:defRPr lang="en-US" sz="1500" dirty="0" smtClean="0">
                <a:solidFill>
                  <a:schemeClr val="tx2"/>
                </a:solidFill>
              </a:defRPr>
            </a:lvl3pPr>
            <a:lvl4pPr marL="347559" indent="-172986">
              <a:buClr>
                <a:schemeClr val="tx1"/>
              </a:buClr>
              <a:buFont typeface="Arial" panose="020B0604020202020204" pitchFamily="34" charset="0"/>
              <a:buChar char="–"/>
              <a:defRPr lang="en-US" sz="1500" dirty="0" smtClean="0">
                <a:solidFill>
                  <a:schemeClr val="tx2"/>
                </a:solidFill>
              </a:defRPr>
            </a:lvl4pPr>
            <a:lvl5pPr marL="511022" indent="-165050">
              <a:buClr>
                <a:schemeClr val="tx1"/>
              </a:buClr>
              <a:buFont typeface="Arial" panose="020B0604020202020204" pitchFamily="34" charset="0"/>
              <a:buChar char="•"/>
              <a:defRPr lang="en-US" sz="1500" dirty="0">
                <a:solidFill>
                  <a:schemeClr val="tx2"/>
                </a:solidFill>
              </a:defRPr>
            </a:lvl5pPr>
            <a:lvl6pPr marL="685594" indent="-174573">
              <a:buClr>
                <a:schemeClr val="tx1"/>
              </a:buClr>
              <a:buFont typeface="Arial" panose="020B0604020202020204" pitchFamily="34" charset="0"/>
              <a:buChar char="–"/>
              <a:defRPr sz="1500">
                <a:solidFill>
                  <a:schemeClr val="tx2"/>
                </a:solidFill>
              </a:defRPr>
            </a:lvl6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12" name="Content Placeholder 3"/>
          <p:cNvSpPr>
            <a:spLocks noGrp="1"/>
          </p:cNvSpPr>
          <p:nvPr>
            <p:ph sz="half" idx="23" hasCustomPrompt="1"/>
          </p:nvPr>
        </p:nvSpPr>
        <p:spPr bwMode="gray">
          <a:xfrm>
            <a:off x="9104372" y="1594552"/>
            <a:ext cx="2506109" cy="3988781"/>
          </a:xfrm>
        </p:spPr>
        <p:txBody>
          <a:bodyPr vert="horz" lIns="0" tIns="0" rIns="0" bIns="0" rtlCol="0">
            <a:noAutofit/>
          </a:bodyPr>
          <a:lstStyle>
            <a:lvl1pPr>
              <a:buClr>
                <a:schemeClr val="tx1"/>
              </a:buClr>
              <a:defRPr lang="en-US" sz="1999" b="1" cap="none" baseline="0" dirty="0" smtClean="0">
                <a:solidFill>
                  <a:schemeClr val="tx2"/>
                </a:solidFill>
              </a:defRPr>
            </a:lvl1pPr>
            <a:lvl2pPr marL="0" indent="0" algn="l">
              <a:buClr>
                <a:schemeClr val="tx1"/>
              </a:buClr>
              <a:buNone/>
              <a:defRPr lang="en-US" sz="1500" dirty="0" smtClean="0">
                <a:solidFill>
                  <a:schemeClr val="tx2"/>
                </a:solidFill>
              </a:defRPr>
            </a:lvl2pPr>
            <a:lvl3pPr marL="174573" indent="-174573">
              <a:spcBef>
                <a:spcPts val="1200"/>
              </a:spcBef>
              <a:buClr>
                <a:schemeClr val="tx1"/>
              </a:buClr>
              <a:buFont typeface="Arial" panose="020B0604020202020204" pitchFamily="34" charset="0"/>
              <a:buChar char="•"/>
              <a:defRPr lang="en-US" sz="1500" dirty="0" smtClean="0">
                <a:solidFill>
                  <a:schemeClr val="tx2"/>
                </a:solidFill>
              </a:defRPr>
            </a:lvl3pPr>
            <a:lvl4pPr marL="347559" indent="-172986">
              <a:buClr>
                <a:schemeClr val="tx1"/>
              </a:buClr>
              <a:buFont typeface="Arial" panose="020B0604020202020204" pitchFamily="34" charset="0"/>
              <a:buChar char="–"/>
              <a:defRPr lang="en-US" sz="1500" dirty="0" smtClean="0">
                <a:solidFill>
                  <a:schemeClr val="tx2"/>
                </a:solidFill>
              </a:defRPr>
            </a:lvl4pPr>
            <a:lvl5pPr marL="511022" indent="-165050">
              <a:buClr>
                <a:schemeClr val="tx1"/>
              </a:buClr>
              <a:buFont typeface="Arial" panose="020B0604020202020204" pitchFamily="34" charset="0"/>
              <a:buChar char="•"/>
              <a:defRPr lang="en-US" sz="1500" dirty="0">
                <a:solidFill>
                  <a:schemeClr val="tx2"/>
                </a:solidFill>
              </a:defRPr>
            </a:lvl5pPr>
            <a:lvl6pPr marL="685594" indent="-174573">
              <a:buClr>
                <a:schemeClr val="tx1"/>
              </a:buClr>
              <a:buFont typeface="Arial" panose="020B0604020202020204" pitchFamily="34" charset="0"/>
              <a:buChar char="–"/>
              <a:defRPr sz="1500">
                <a:solidFill>
                  <a:schemeClr val="tx2"/>
                </a:solidFill>
              </a:defRPr>
            </a:lvl6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Tree>
    <p:extLst>
      <p:ext uri="{BB962C8B-B14F-4D97-AF65-F5344CB8AC3E}">
        <p14:creationId xmlns:p14="http://schemas.microsoft.com/office/powerpoint/2010/main" val="18732308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accent2"/>
                </a:solidFill>
              </a:defRPr>
            </a:lvl1pPr>
          </a:lstStyle>
          <a:p>
            <a:r>
              <a:rPr lang="en-US"/>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417546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BF48C-FEC3-4E15-AC63-27B9C5F85238}" type="datetime1">
              <a:rPr lang="en-US" smtClean="0"/>
              <a:t>11/21/2023</a:t>
            </a:fld>
            <a:endParaRPr lang="en-US"/>
          </a:p>
        </p:txBody>
      </p:sp>
      <p:sp>
        <p:nvSpPr>
          <p:cNvPr id="5" name="Footer Placeholder 4"/>
          <p:cNvSpPr>
            <a:spLocks noGrp="1"/>
          </p:cNvSpPr>
          <p:nvPr>
            <p:ph type="ftr" sz="quarter" idx="11"/>
          </p:nvPr>
        </p:nvSpPr>
        <p:spPr/>
        <p:txBody>
          <a:bodyPr/>
          <a:lstStyle/>
          <a:p>
            <a:r>
              <a:rPr lang="en-US"/>
              <a:t>Sacramento County Health Authority Commission</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92000"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bg1"/>
                </a:solidFill>
              </a:defRPr>
            </a:lvl1pPr>
          </a:lstStyle>
          <a:p>
            <a:r>
              <a:rPr lang="en-US"/>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Tree>
    <p:extLst>
      <p:ext uri="{BB962C8B-B14F-4D97-AF65-F5344CB8AC3E}">
        <p14:creationId xmlns:p14="http://schemas.microsoft.com/office/powerpoint/2010/main" val="1433811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3067" y="6044341"/>
            <a:ext cx="1995199" cy="394553"/>
          </a:xfrm>
          <a:prstGeom prst="rect">
            <a:avLst/>
          </a:prstGeom>
        </p:spPr>
      </p:pic>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a:t>Click to add title</a:t>
            </a:r>
          </a:p>
        </p:txBody>
      </p:sp>
      <p:sp>
        <p:nvSpPr>
          <p:cNvPr id="15" name="Text Placeholder 4"/>
          <p:cNvSpPr>
            <a:spLocks noGrp="1"/>
          </p:cNvSpPr>
          <p:nvPr>
            <p:ph type="body" sz="quarter" idx="17" hasCustomPrompt="1"/>
          </p:nvPr>
        </p:nvSpPr>
        <p:spPr>
          <a:xfrm>
            <a:off x="557930" y="3765543"/>
            <a:ext cx="3582950"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8668176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0"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2"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pic>
        <p:nvPicPr>
          <p:cNvPr id="2050" name="Picture 13">
            <a:extLst>
              <a:ext uri="{FF2B5EF4-FFF2-40B4-BE49-F238E27FC236}">
                <a16:creationId xmlns:a16="http://schemas.microsoft.com/office/drawing/2014/main" id="{6AE50A60-E4F7-4B14-8807-34CBFFC5A156}"/>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64" y="4764"/>
            <a:ext cx="4725631"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219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accent2"/>
                </a:solidFill>
              </a:defRPr>
            </a:lvl1pPr>
          </a:lstStyle>
          <a:p>
            <a:r>
              <a:rPr lang="en-US"/>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41754638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92000"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bg1"/>
                </a:solidFill>
              </a:defRPr>
            </a:lvl1pPr>
          </a:lstStyle>
          <a:p>
            <a:r>
              <a:rPr lang="en-US"/>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Tree>
    <p:extLst>
      <p:ext uri="{BB962C8B-B14F-4D97-AF65-F5344CB8AC3E}">
        <p14:creationId xmlns:p14="http://schemas.microsoft.com/office/powerpoint/2010/main" val="1433811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3067" y="6044341"/>
            <a:ext cx="1995199" cy="394553"/>
          </a:xfrm>
          <a:prstGeom prst="rect">
            <a:avLst/>
          </a:prstGeom>
        </p:spPr>
      </p:pic>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a:t>Click to add title</a:t>
            </a:r>
          </a:p>
        </p:txBody>
      </p:sp>
      <p:sp>
        <p:nvSpPr>
          <p:cNvPr id="15" name="Text Placeholder 4"/>
          <p:cNvSpPr>
            <a:spLocks noGrp="1"/>
          </p:cNvSpPr>
          <p:nvPr>
            <p:ph type="body" sz="quarter" idx="17" hasCustomPrompt="1"/>
          </p:nvPr>
        </p:nvSpPr>
        <p:spPr>
          <a:xfrm>
            <a:off x="557930" y="3765543"/>
            <a:ext cx="3582950"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8668176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0"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2"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pic>
        <p:nvPicPr>
          <p:cNvPr id="2050" name="Picture 13">
            <a:extLst>
              <a:ext uri="{FF2B5EF4-FFF2-40B4-BE49-F238E27FC236}">
                <a16:creationId xmlns:a16="http://schemas.microsoft.com/office/drawing/2014/main" id="{6AE50A60-E4F7-4B14-8807-34CBFFC5A156}"/>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764" y="4764"/>
            <a:ext cx="4725631"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219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9"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1"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8" name="Picture 13">
            <a:extLst>
              <a:ext uri="{FF2B5EF4-FFF2-40B4-BE49-F238E27FC236}">
                <a16:creationId xmlns:a16="http://schemas.microsoft.com/office/drawing/2014/main" id="{33C0691F-E6F8-4B5E-8C1D-1594D6EEE3D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33184" y="6057831"/>
            <a:ext cx="4725631"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617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4734" y="5926782"/>
            <a:ext cx="2117200"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6000" y="0"/>
            <a:ext cx="6096001"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7" name="Title 1"/>
          <p:cNvSpPr>
            <a:spLocks noGrp="1"/>
          </p:cNvSpPr>
          <p:nvPr>
            <p:ph type="ctrTitle" hasCustomPrompt="1"/>
          </p:nvPr>
        </p:nvSpPr>
        <p:spPr>
          <a:xfrm>
            <a:off x="557931" y="1077090"/>
            <a:ext cx="4682948" cy="2011680"/>
          </a:xfrm>
        </p:spPr>
        <p:txBody>
          <a:bodyPr rIns="0" anchor="b" anchorCtr="0"/>
          <a:lstStyle>
            <a:lvl1pPr>
              <a:lnSpc>
                <a:spcPct val="90000"/>
              </a:lnSpc>
              <a:defRPr sz="4000">
                <a:solidFill>
                  <a:schemeClr val="tx2"/>
                </a:solidFill>
              </a:defRPr>
            </a:lvl1pPr>
          </a:lstStyle>
          <a:p>
            <a:r>
              <a:rPr lang="en-US"/>
              <a:t>Click to add title</a:t>
            </a:r>
          </a:p>
        </p:txBody>
      </p:sp>
      <p:sp>
        <p:nvSpPr>
          <p:cNvPr id="8" name="Text Placeholder 4"/>
          <p:cNvSpPr>
            <a:spLocks noGrp="1"/>
          </p:cNvSpPr>
          <p:nvPr>
            <p:ph type="body" sz="quarter" idx="17" hasCustomPrompt="1"/>
          </p:nvPr>
        </p:nvSpPr>
        <p:spPr>
          <a:xfrm>
            <a:off x="557930" y="3325706"/>
            <a:ext cx="3582950"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13411757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
        <p:nvSpPr>
          <p:cNvPr id="12"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3"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spTree>
    <p:extLst>
      <p:ext uri="{BB962C8B-B14F-4D97-AF65-F5344CB8AC3E}">
        <p14:creationId xmlns:p14="http://schemas.microsoft.com/office/powerpoint/2010/main" val="176447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E542-FCF4-636F-28F0-409C7B436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F72F5F-52E6-C35E-478E-E66B5CDE7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85843F-E47D-8FC9-C988-4845D847525E}"/>
              </a:ext>
            </a:extLst>
          </p:cNvPr>
          <p:cNvSpPr>
            <a:spLocks noGrp="1"/>
          </p:cNvSpPr>
          <p:nvPr>
            <p:ph type="dt" sz="half" idx="10"/>
          </p:nvPr>
        </p:nvSpPr>
        <p:spPr/>
        <p:txBody>
          <a:bodyPr/>
          <a:lstStyle/>
          <a:p>
            <a:fld id="{5B7D6E05-95D4-4CFB-A487-460C0FE258EA}" type="datetime1">
              <a:rPr lang="en-US" smtClean="0"/>
              <a:t>11/21/2023</a:t>
            </a:fld>
            <a:endParaRPr lang="en-US"/>
          </a:p>
        </p:txBody>
      </p:sp>
      <p:sp>
        <p:nvSpPr>
          <p:cNvPr id="5" name="Footer Placeholder 4">
            <a:extLst>
              <a:ext uri="{FF2B5EF4-FFF2-40B4-BE49-F238E27FC236}">
                <a16:creationId xmlns:a16="http://schemas.microsoft.com/office/drawing/2014/main" id="{83A5C74A-4074-C357-BBD9-334A098B6E5E}"/>
              </a:ext>
            </a:extLst>
          </p:cNvPr>
          <p:cNvSpPr>
            <a:spLocks noGrp="1"/>
          </p:cNvSpPr>
          <p:nvPr>
            <p:ph type="ftr" sz="quarter" idx="11"/>
          </p:nvPr>
        </p:nvSpPr>
        <p:spPr/>
        <p:txBody>
          <a:bodyPr/>
          <a:lstStyle/>
          <a:p>
            <a:r>
              <a:rPr lang="en-US"/>
              <a:t>Sacramento County Health Authority Commission</a:t>
            </a:r>
          </a:p>
        </p:txBody>
      </p:sp>
      <p:sp>
        <p:nvSpPr>
          <p:cNvPr id="6" name="Slide Number Placeholder 5">
            <a:extLst>
              <a:ext uri="{FF2B5EF4-FFF2-40B4-BE49-F238E27FC236}">
                <a16:creationId xmlns:a16="http://schemas.microsoft.com/office/drawing/2014/main" id="{9632B5AB-4C7D-79FC-2CEA-1D3974F65F66}"/>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184898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
        <p:nvSpPr>
          <p:cNvPr id="10"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1"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spTree>
    <p:extLst>
      <p:ext uri="{BB962C8B-B14F-4D97-AF65-F5344CB8AC3E}">
        <p14:creationId xmlns:p14="http://schemas.microsoft.com/office/powerpoint/2010/main" val="41434109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6"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15"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Tree>
    <p:extLst>
      <p:ext uri="{BB962C8B-B14F-4D97-AF65-F5344CB8AC3E}">
        <p14:creationId xmlns:p14="http://schemas.microsoft.com/office/powerpoint/2010/main" val="11077314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6"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14"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Tree>
    <p:extLst>
      <p:ext uri="{BB962C8B-B14F-4D97-AF65-F5344CB8AC3E}">
        <p14:creationId xmlns:p14="http://schemas.microsoft.com/office/powerpoint/2010/main" val="16268270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4734" y="5926782"/>
            <a:ext cx="2117200"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6000" y="0"/>
            <a:ext cx="6096001"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7" name="Title 1"/>
          <p:cNvSpPr>
            <a:spLocks noGrp="1"/>
          </p:cNvSpPr>
          <p:nvPr>
            <p:ph type="ctrTitle" hasCustomPrompt="1"/>
          </p:nvPr>
        </p:nvSpPr>
        <p:spPr>
          <a:xfrm>
            <a:off x="557931" y="1077090"/>
            <a:ext cx="4682948" cy="2011680"/>
          </a:xfrm>
        </p:spPr>
        <p:txBody>
          <a:bodyPr rIns="0" anchor="b" anchorCtr="0"/>
          <a:lstStyle>
            <a:lvl1pPr>
              <a:lnSpc>
                <a:spcPct val="90000"/>
              </a:lnSpc>
              <a:defRPr sz="4000">
                <a:solidFill>
                  <a:schemeClr val="tx2"/>
                </a:solidFill>
              </a:defRPr>
            </a:lvl1pPr>
          </a:lstStyle>
          <a:p>
            <a:r>
              <a:rPr lang="en-US"/>
              <a:t>Click to add title</a:t>
            </a:r>
          </a:p>
        </p:txBody>
      </p:sp>
      <p:sp>
        <p:nvSpPr>
          <p:cNvPr id="8" name="Text Placeholder 4"/>
          <p:cNvSpPr>
            <a:spLocks noGrp="1"/>
          </p:cNvSpPr>
          <p:nvPr>
            <p:ph type="body" sz="quarter" idx="17" hasCustomPrompt="1"/>
          </p:nvPr>
        </p:nvSpPr>
        <p:spPr>
          <a:xfrm>
            <a:off x="557930" y="3325706"/>
            <a:ext cx="3582950"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13411757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
        <p:nvSpPr>
          <p:cNvPr id="12"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3"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spTree>
    <p:extLst>
      <p:ext uri="{BB962C8B-B14F-4D97-AF65-F5344CB8AC3E}">
        <p14:creationId xmlns:p14="http://schemas.microsoft.com/office/powerpoint/2010/main" val="1764477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
        <p:nvSpPr>
          <p:cNvPr id="10"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1"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spTree>
    <p:extLst>
      <p:ext uri="{BB962C8B-B14F-4D97-AF65-F5344CB8AC3E}">
        <p14:creationId xmlns:p14="http://schemas.microsoft.com/office/powerpoint/2010/main" val="41434109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6"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15"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Tree>
    <p:extLst>
      <p:ext uri="{BB962C8B-B14F-4D97-AF65-F5344CB8AC3E}">
        <p14:creationId xmlns:p14="http://schemas.microsoft.com/office/powerpoint/2010/main" val="11077314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6"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14"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Tree>
    <p:extLst>
      <p:ext uri="{BB962C8B-B14F-4D97-AF65-F5344CB8AC3E}">
        <p14:creationId xmlns:p14="http://schemas.microsoft.com/office/powerpoint/2010/main" val="16268270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981" y="416158"/>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Agenda</a:t>
            </a:r>
          </a:p>
        </p:txBody>
      </p:sp>
      <p:sp>
        <p:nvSpPr>
          <p:cNvPr id="5" name="Text Placeholder 4"/>
          <p:cNvSpPr>
            <a:spLocks noGrp="1"/>
          </p:cNvSpPr>
          <p:nvPr>
            <p:ph type="body" sz="quarter" idx="15" hasCustomPrompt="1"/>
          </p:nvPr>
        </p:nvSpPr>
        <p:spPr>
          <a:xfrm>
            <a:off x="557929" y="1764792"/>
            <a:ext cx="8588453" cy="3976252"/>
          </a:xfrm>
        </p:spPr>
        <p:txBody>
          <a:bodyPr/>
          <a:lstStyle>
            <a:lvl1pPr>
              <a:lnSpc>
                <a:spcPct val="100000"/>
              </a:lnSpc>
              <a:spcBef>
                <a:spcPts val="1800"/>
              </a:spcBef>
              <a:spcAft>
                <a:spcPts val="0"/>
              </a:spcAft>
              <a:defRPr sz="1800" b="1">
                <a:solidFill>
                  <a:schemeClr val="tx2"/>
                </a:solidFill>
              </a:defRPr>
            </a:lvl1pPr>
            <a:lvl2pPr marL="0" indent="0">
              <a:spcBef>
                <a:spcPts val="0"/>
              </a:spcBef>
              <a:spcAft>
                <a:spcPts val="0"/>
              </a:spcAft>
              <a:buNone/>
              <a:defRPr sz="1300" baseline="0">
                <a:solidFill>
                  <a:schemeClr val="tx2"/>
                </a:solidFill>
              </a:defRPr>
            </a:lvl2pPr>
            <a:lvl3pPr marL="177800" indent="-177800">
              <a:spcBef>
                <a:spcPts val="600"/>
              </a:spcBef>
              <a:buFont typeface="Arial" panose="020B0604020202020204" pitchFamily="34" charset="0"/>
              <a:buChar char="•"/>
              <a:defRPr sz="1300" baseline="0"/>
            </a:lvl3pPr>
            <a:lvl4pPr marL="342900" indent="-165100">
              <a:spcBef>
                <a:spcPts val="600"/>
              </a:spcBef>
              <a:buFont typeface="Arial" panose="020B0604020202020204" pitchFamily="34" charset="0"/>
              <a:buChar char="–"/>
              <a:defRPr sz="1300" baseline="0"/>
            </a:lvl4pPr>
            <a:lvl5pPr marL="520700" indent="-177800">
              <a:spcBef>
                <a:spcPts val="600"/>
              </a:spcBef>
              <a:buFont typeface="Arial" panose="020B0604020202020204" pitchFamily="34" charset="0"/>
              <a:buChar char="•"/>
              <a:defRPr sz="1300"/>
            </a:lvl5pPr>
            <a:lvl6pPr marL="685800" indent="-165100">
              <a:spcBef>
                <a:spcPts val="600"/>
              </a:spcBef>
              <a:buFont typeface="Arial" panose="020B0604020202020204" pitchFamily="34" charset="0"/>
              <a:buChar char="–"/>
              <a:defRPr sz="1300" baseline="0"/>
            </a:lvl6pPr>
            <a:lvl7pPr marL="863600" indent="-177800">
              <a:spcBef>
                <a:spcPts val="600"/>
              </a:spcBef>
              <a:buFont typeface="Arial" panose="020B0604020202020204" pitchFamily="34" charset="0"/>
              <a:buChar char="•"/>
              <a:defRPr sz="1300"/>
            </a:lvl7pPr>
            <a:lvl8pPr marL="1028700" indent="-165100">
              <a:spcBef>
                <a:spcPts val="600"/>
              </a:spcBef>
              <a:buFont typeface="Arial" panose="020B0604020202020204" pitchFamily="34" charset="0"/>
              <a:buChar char="–"/>
              <a:defRPr sz="1300"/>
            </a:lvl8pPr>
            <a:lvl9pPr marL="1206500" indent="-177800">
              <a:spcBef>
                <a:spcPts val="600"/>
              </a:spcBef>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11754981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981" y="416158"/>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Agenda</a:t>
            </a:r>
          </a:p>
        </p:txBody>
      </p:sp>
      <p:sp>
        <p:nvSpPr>
          <p:cNvPr id="5"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652" y="1765602"/>
            <a:ext cx="3914652" cy="3614737"/>
          </a:xfrm>
          <a:prstGeom prst="rect">
            <a:avLst/>
          </a:prstGeom>
        </p:spPr>
        <p:txBody>
          <a:bodyPr/>
          <a:lstStyle>
            <a:lvl1pPr>
              <a:lnSpc>
                <a:spcPct val="100000"/>
              </a:lnSpc>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7"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3091" y="1765602"/>
            <a:ext cx="3912531" cy="3614737"/>
          </a:xfrm>
          <a:prstGeom prst="rect">
            <a:avLst/>
          </a:prstGeom>
        </p:spPr>
        <p:txBody>
          <a:bodyPr/>
          <a:lstStyle>
            <a:lvl1pPr>
              <a:lnSpc>
                <a:spcPct val="100000"/>
              </a:lnSpc>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1986601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AE84-56B9-90AF-DC4D-9228A1EE7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30B4B-1A31-8760-BBED-F62CBD0F2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FFB6D-2DF7-54BD-9E5E-B9B87C3956E5}"/>
              </a:ext>
            </a:extLst>
          </p:cNvPr>
          <p:cNvSpPr>
            <a:spLocks noGrp="1"/>
          </p:cNvSpPr>
          <p:nvPr>
            <p:ph type="dt" sz="half" idx="10"/>
          </p:nvPr>
        </p:nvSpPr>
        <p:spPr/>
        <p:txBody>
          <a:bodyPr/>
          <a:lstStyle/>
          <a:p>
            <a:fld id="{7F1B2EBB-2F7F-428B-A928-60949D60AAC1}" type="datetime1">
              <a:rPr lang="en-US" smtClean="0"/>
              <a:t>11/21/2023</a:t>
            </a:fld>
            <a:endParaRPr lang="en-US"/>
          </a:p>
        </p:txBody>
      </p:sp>
      <p:sp>
        <p:nvSpPr>
          <p:cNvPr id="5" name="Footer Placeholder 4">
            <a:extLst>
              <a:ext uri="{FF2B5EF4-FFF2-40B4-BE49-F238E27FC236}">
                <a16:creationId xmlns:a16="http://schemas.microsoft.com/office/drawing/2014/main" id="{32A8AE70-4B1F-933A-F6EA-F37F44A4EA7B}"/>
              </a:ext>
            </a:extLst>
          </p:cNvPr>
          <p:cNvSpPr>
            <a:spLocks noGrp="1"/>
          </p:cNvSpPr>
          <p:nvPr>
            <p:ph type="ftr" sz="quarter" idx="11"/>
          </p:nvPr>
        </p:nvSpPr>
        <p:spPr/>
        <p:txBody>
          <a:bodyPr/>
          <a:lstStyle/>
          <a:p>
            <a:r>
              <a:rPr lang="en-US"/>
              <a:t>Sacramento County Health Authority Commission</a:t>
            </a:r>
          </a:p>
        </p:txBody>
      </p:sp>
      <p:sp>
        <p:nvSpPr>
          <p:cNvPr id="6" name="Slide Number Placeholder 5">
            <a:extLst>
              <a:ext uri="{FF2B5EF4-FFF2-40B4-BE49-F238E27FC236}">
                <a16:creationId xmlns:a16="http://schemas.microsoft.com/office/drawing/2014/main" id="{00C8D25D-1E94-366A-AFBF-3AF205062968}"/>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16203416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17543073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29702808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6257926"/>
            <a:ext cx="12192000" cy="60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a:solidFill>
                  <a:schemeClr val="accent2"/>
                </a:solidFill>
                <a:latin typeface="+mn-lt"/>
              </a:defRPr>
            </a:lvl1pPr>
          </a:lstStyle>
          <a:p>
            <a:r>
              <a:rPr lang="en-US"/>
              <a:t>Click to edit title for divider</a:t>
            </a:r>
          </a:p>
        </p:txBody>
      </p:sp>
    </p:spTree>
    <p:extLst>
      <p:ext uri="{BB962C8B-B14F-4D97-AF65-F5344CB8AC3E}">
        <p14:creationId xmlns:p14="http://schemas.microsoft.com/office/powerpoint/2010/main" val="2255197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4558653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lnSpc>
                <a:spcPct val="100000"/>
              </a:lnSpc>
              <a:buClr>
                <a:schemeClr val="tx1"/>
              </a:buClr>
              <a:defRPr sz="1800" b="1" cap="none" baseline="0">
                <a:solidFill>
                  <a:schemeClr val="tx2"/>
                </a:solidFill>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41651765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929" y="1767532"/>
            <a:ext cx="5238478" cy="397351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6384175" y="1767532"/>
            <a:ext cx="5238478" cy="397351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6361526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930" y="1764792"/>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1971" y="1764792"/>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6012" y="1764792"/>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4260485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929" y="1764792"/>
            <a:ext cx="2506109"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3411600" y="1764792"/>
            <a:ext cx="2506109"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8" name="Content Placeholder 2"/>
          <p:cNvSpPr>
            <a:spLocks noGrp="1"/>
          </p:cNvSpPr>
          <p:nvPr>
            <p:ph sz="half" idx="11" hasCustomPrompt="1"/>
          </p:nvPr>
        </p:nvSpPr>
        <p:spPr bwMode="gray">
          <a:xfrm>
            <a:off x="6256125" y="1764792"/>
            <a:ext cx="2506109"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9" name="Content Placeholder 2"/>
          <p:cNvSpPr>
            <a:spLocks noGrp="1"/>
          </p:cNvSpPr>
          <p:nvPr>
            <p:ph sz="half" idx="12" hasCustomPrompt="1"/>
          </p:nvPr>
        </p:nvSpPr>
        <p:spPr bwMode="gray">
          <a:xfrm>
            <a:off x="9100650" y="1764792"/>
            <a:ext cx="2506109"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19699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baseline="0">
                <a:solidFill>
                  <a:schemeClr val="tx2"/>
                </a:solidFill>
              </a:defRPr>
            </a:lvl1pPr>
          </a:lstStyle>
          <a:p>
            <a:r>
              <a:rPr lang="en-US"/>
              <a:t>Click to add title for five-column journey layout</a:t>
            </a:r>
          </a:p>
        </p:txBody>
      </p:sp>
      <p:sp>
        <p:nvSpPr>
          <p:cNvPr id="3" name="Content Placeholder 2"/>
          <p:cNvSpPr>
            <a:spLocks noGrp="1"/>
          </p:cNvSpPr>
          <p:nvPr>
            <p:ph sz="half" idx="1" hasCustomPrompt="1"/>
          </p:nvPr>
        </p:nvSpPr>
        <p:spPr bwMode="gray">
          <a:xfrm>
            <a:off x="1064941"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
        <p:nvSpPr>
          <p:cNvPr id="19" name="Content Placeholder 2"/>
          <p:cNvSpPr>
            <a:spLocks noGrp="1"/>
          </p:cNvSpPr>
          <p:nvPr>
            <p:ph sz="half" idx="10" hasCustomPrompt="1"/>
          </p:nvPr>
        </p:nvSpPr>
        <p:spPr bwMode="gray">
          <a:xfrm>
            <a:off x="3153647"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
        <p:nvSpPr>
          <p:cNvPr id="20" name="Content Placeholder 2"/>
          <p:cNvSpPr>
            <a:spLocks noGrp="1"/>
          </p:cNvSpPr>
          <p:nvPr>
            <p:ph sz="half" idx="11" hasCustomPrompt="1"/>
          </p:nvPr>
        </p:nvSpPr>
        <p:spPr bwMode="gray">
          <a:xfrm>
            <a:off x="5242353"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
        <p:nvSpPr>
          <p:cNvPr id="21" name="Content Placeholder 2"/>
          <p:cNvSpPr>
            <a:spLocks noGrp="1"/>
          </p:cNvSpPr>
          <p:nvPr>
            <p:ph sz="half" idx="12" hasCustomPrompt="1"/>
          </p:nvPr>
        </p:nvSpPr>
        <p:spPr bwMode="gray">
          <a:xfrm>
            <a:off x="7331059"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
        <p:nvSpPr>
          <p:cNvPr id="22" name="Content Placeholder 2"/>
          <p:cNvSpPr>
            <a:spLocks noGrp="1"/>
          </p:cNvSpPr>
          <p:nvPr>
            <p:ph sz="half" idx="13" hasCustomPrompt="1"/>
          </p:nvPr>
        </p:nvSpPr>
        <p:spPr bwMode="gray">
          <a:xfrm>
            <a:off x="9419765"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Tree>
    <p:extLst>
      <p:ext uri="{BB962C8B-B14F-4D97-AF65-F5344CB8AC3E}">
        <p14:creationId xmlns:p14="http://schemas.microsoft.com/office/powerpoint/2010/main" val="39530054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70035" y="1752601"/>
            <a:ext cx="9051932"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860669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A77-71A9-DC52-C77B-CD45390384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1729E0-42FC-4709-DBF7-D33BCE170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F4FB4-7A3B-CB5B-3BD1-E28904696923}"/>
              </a:ext>
            </a:extLst>
          </p:cNvPr>
          <p:cNvSpPr>
            <a:spLocks noGrp="1"/>
          </p:cNvSpPr>
          <p:nvPr>
            <p:ph type="dt" sz="half" idx="10"/>
          </p:nvPr>
        </p:nvSpPr>
        <p:spPr/>
        <p:txBody>
          <a:bodyPr/>
          <a:lstStyle/>
          <a:p>
            <a:fld id="{75468911-DCDF-4451-A81F-62A87A6F3B90}" type="datetime1">
              <a:rPr lang="en-US" smtClean="0"/>
              <a:t>11/21/2023</a:t>
            </a:fld>
            <a:endParaRPr lang="en-US"/>
          </a:p>
        </p:txBody>
      </p:sp>
      <p:sp>
        <p:nvSpPr>
          <p:cNvPr id="5" name="Footer Placeholder 4">
            <a:extLst>
              <a:ext uri="{FF2B5EF4-FFF2-40B4-BE49-F238E27FC236}">
                <a16:creationId xmlns:a16="http://schemas.microsoft.com/office/drawing/2014/main" id="{589772C4-AE71-1264-8382-6A5456C0E143}"/>
              </a:ext>
            </a:extLst>
          </p:cNvPr>
          <p:cNvSpPr>
            <a:spLocks noGrp="1"/>
          </p:cNvSpPr>
          <p:nvPr>
            <p:ph type="ftr" sz="quarter" idx="11"/>
          </p:nvPr>
        </p:nvSpPr>
        <p:spPr/>
        <p:txBody>
          <a:bodyPr/>
          <a:lstStyle/>
          <a:p>
            <a:r>
              <a:rPr lang="en-US"/>
              <a:t>Sacramento County Health Authority Commission</a:t>
            </a:r>
          </a:p>
        </p:txBody>
      </p:sp>
      <p:sp>
        <p:nvSpPr>
          <p:cNvPr id="6" name="Slide Number Placeholder 5">
            <a:extLst>
              <a:ext uri="{FF2B5EF4-FFF2-40B4-BE49-F238E27FC236}">
                <a16:creationId xmlns:a16="http://schemas.microsoft.com/office/drawing/2014/main" id="{98C97C1B-79C9-C0C6-788C-0A9122CA1DA0}"/>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5232179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7653" y="1764793"/>
            <a:ext cx="7174286" cy="2975735"/>
          </a:xfrm>
        </p:spPr>
        <p:txBody>
          <a:bodyPr>
            <a:noAutofit/>
          </a:bodyPr>
          <a:lstStyle>
            <a:lvl1pPr>
              <a:defRPr>
                <a:solidFill>
                  <a:schemeClr val="tx2"/>
                </a:solidFill>
              </a:defRPr>
            </a:lvl1pPr>
          </a:lstStyle>
          <a:p>
            <a:pPr lvl="0"/>
            <a:r>
              <a:rPr lang="en-US"/>
              <a:t>Click to edit Master text styles</a:t>
            </a:r>
          </a:p>
        </p:txBody>
      </p:sp>
      <p:sp>
        <p:nvSpPr>
          <p:cNvPr id="13" name="Content Placeholder 2"/>
          <p:cNvSpPr>
            <a:spLocks noGrp="1"/>
          </p:cNvSpPr>
          <p:nvPr>
            <p:ph idx="1" hasCustomPrompt="1"/>
          </p:nvPr>
        </p:nvSpPr>
        <p:spPr bwMode="gray">
          <a:xfrm>
            <a:off x="557928" y="1767531"/>
            <a:ext cx="3439040" cy="2971800"/>
          </a:xfrm>
        </p:spPr>
        <p:txBody>
          <a:bodyPr/>
          <a:lstStyle>
            <a:lvl1pPr>
              <a:lnSpc>
                <a:spcPct val="100000"/>
              </a:lnSpc>
              <a:buClrTx/>
              <a:defRPr sz="1800" b="1" cap="none" baseline="0">
                <a:solidFill>
                  <a:schemeClr val="tx2"/>
                </a:solidFill>
              </a:defRPr>
            </a:lvl1pPr>
            <a:lvl2pPr marL="0" indent="0">
              <a:buClrTx/>
              <a:buNone/>
              <a:defRPr sz="1300"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9262037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comparison slide</a:t>
            </a:r>
          </a:p>
        </p:txBody>
      </p:sp>
      <p:sp>
        <p:nvSpPr>
          <p:cNvPr id="7" name="Content Placeholder 3"/>
          <p:cNvSpPr>
            <a:spLocks noGrp="1"/>
          </p:cNvSpPr>
          <p:nvPr>
            <p:ph sz="half" idx="2" hasCustomPrompt="1"/>
          </p:nvPr>
        </p:nvSpPr>
        <p:spPr>
          <a:xfrm>
            <a:off x="1253474" y="3660136"/>
            <a:ext cx="3493918" cy="2080908"/>
          </a:xfrm>
          <a:noFill/>
        </p:spPr>
        <p:txBody>
          <a:bodyPr lIns="0" tIns="0" rIns="0" bIns="0"/>
          <a:lstStyle>
            <a:lvl1pPr marL="0" indent="0" algn="ctr">
              <a:lnSpc>
                <a:spcPct val="100000"/>
              </a:lnSpc>
              <a:spcBef>
                <a:spcPts val="1200"/>
              </a:spcBef>
              <a:buClrTx/>
              <a:buFont typeface="Arial"/>
              <a:buNone/>
              <a:defRPr sz="1800" b="1">
                <a:solidFill>
                  <a:schemeClr val="tx2"/>
                </a:solidFill>
              </a:defRPr>
            </a:lvl1pPr>
            <a:lvl2pPr marL="0" indent="0" algn="ctr">
              <a:lnSpc>
                <a:spcPct val="100000"/>
              </a:lnSpc>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8" name="Content Placeholder 5"/>
          <p:cNvSpPr>
            <a:spLocks noGrp="1"/>
          </p:cNvSpPr>
          <p:nvPr>
            <p:ph sz="quarter" idx="4" hasCustomPrompt="1"/>
          </p:nvPr>
        </p:nvSpPr>
        <p:spPr>
          <a:xfrm>
            <a:off x="7380297" y="3660136"/>
            <a:ext cx="3493918" cy="2080908"/>
          </a:xfrm>
          <a:noFill/>
        </p:spPr>
        <p:txBody>
          <a:bodyPr lIns="0" tIns="0" rIns="0" bIns="0"/>
          <a:lstStyle>
            <a:lvl1pPr marL="0" indent="0" algn="ctr">
              <a:lnSpc>
                <a:spcPct val="100000"/>
              </a:lnSpc>
              <a:spcBef>
                <a:spcPts val="1200"/>
              </a:spcBef>
              <a:buClrTx/>
              <a:buFont typeface="Arial"/>
              <a:buNone/>
              <a:defRPr sz="1800" b="1">
                <a:solidFill>
                  <a:schemeClr val="bg1"/>
                </a:solidFill>
              </a:defRPr>
            </a:lvl1pPr>
            <a:lvl2pPr marL="0" indent="0" algn="ctr">
              <a:lnSpc>
                <a:spcPct val="100000"/>
              </a:lnSpc>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9" name="Graphic 8">
            <a:extLst>
              <a:ext uri="{FF2B5EF4-FFF2-40B4-BE49-F238E27FC236}">
                <a16:creationId xmlns:a16="http://schemas.microsoft.com/office/drawing/2014/main" id="{5288271E-F04F-4393-9AF2-70ADFF6B5E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1292949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6"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8" name="Content Placeholder 2"/>
          <p:cNvSpPr>
            <a:spLocks noGrp="1"/>
          </p:cNvSpPr>
          <p:nvPr>
            <p:ph sz="half" idx="1" hasCustomPrompt="1"/>
          </p:nvPr>
        </p:nvSpPr>
        <p:spPr bwMode="gray">
          <a:xfrm>
            <a:off x="846991" y="3148862"/>
            <a:ext cx="2368913" cy="2592183"/>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dirty="0" smtClean="0">
                <a:solidFill>
                  <a:schemeClr val="tx2"/>
                </a:solidFill>
              </a:defRPr>
            </a:lvl2pPr>
            <a:lvl3pPr marL="171450" indent="0">
              <a:buClrTx/>
              <a:buFont typeface="Arial" panose="020B0604020202020204" pitchFamily="34" charset="0"/>
              <a:buNone/>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a:t>Header</a:t>
            </a:r>
          </a:p>
          <a:p>
            <a:pPr lvl="1"/>
            <a:r>
              <a:rPr lang="en-US"/>
              <a:t>First-level</a:t>
            </a:r>
          </a:p>
        </p:txBody>
      </p:sp>
      <p:sp>
        <p:nvSpPr>
          <p:cNvPr id="9" name="Content Placeholder 3"/>
          <p:cNvSpPr>
            <a:spLocks noGrp="1"/>
          </p:cNvSpPr>
          <p:nvPr>
            <p:ph sz="half" idx="2" hasCustomPrompt="1"/>
          </p:nvPr>
        </p:nvSpPr>
        <p:spPr bwMode="gray">
          <a:xfrm>
            <a:off x="4907514" y="3148862"/>
            <a:ext cx="2368913" cy="2592183"/>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lvl="0"/>
            <a:r>
              <a:rPr lang="en-US"/>
              <a:t>Header</a:t>
            </a:r>
          </a:p>
          <a:p>
            <a:pPr lvl="1"/>
            <a:r>
              <a:rPr lang="en-US"/>
              <a:t>First-level</a:t>
            </a:r>
          </a:p>
        </p:txBody>
      </p:sp>
      <p:sp>
        <p:nvSpPr>
          <p:cNvPr id="10" name="Content Placeholder 3"/>
          <p:cNvSpPr>
            <a:spLocks noGrp="1"/>
          </p:cNvSpPr>
          <p:nvPr>
            <p:ph sz="half" idx="18" hasCustomPrompt="1"/>
          </p:nvPr>
        </p:nvSpPr>
        <p:spPr bwMode="gray">
          <a:xfrm>
            <a:off x="8972065" y="3148862"/>
            <a:ext cx="2368913" cy="2592183"/>
          </a:xfrm>
        </p:spPr>
        <p:txBody>
          <a:bodyPr vert="horz" lIns="0" tIns="0" rIns="0" bIns="0" rtlCol="0">
            <a:noAutofit/>
          </a:bodyPr>
          <a:lstStyle>
            <a:lvl1pPr algn="ctr">
              <a:lnSpc>
                <a:spcPct val="100000"/>
              </a:lnSpc>
              <a:buClrTx/>
              <a:defRPr lang="en-US" sz="1800" b="1" cap="none" baseline="0" dirty="0" smtClean="0">
                <a:solidFill>
                  <a:schemeClr val="bg1"/>
                </a:solidFill>
              </a:defRPr>
            </a:lvl1pPr>
            <a:lvl2pPr marL="0" indent="0" algn="ctr">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pic>
        <p:nvPicPr>
          <p:cNvPr id="11" name="Graphic 10">
            <a:extLst>
              <a:ext uri="{FF2B5EF4-FFF2-40B4-BE49-F238E27FC236}">
                <a16:creationId xmlns:a16="http://schemas.microsoft.com/office/drawing/2014/main" id="{17FEF549-AD99-4D0F-B266-B1130A191A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6521704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comparison slide</a:t>
            </a:r>
          </a:p>
        </p:txBody>
      </p:sp>
      <p:sp>
        <p:nvSpPr>
          <p:cNvPr id="7" name="Content Placeholder 3"/>
          <p:cNvSpPr>
            <a:spLocks noGrp="1"/>
          </p:cNvSpPr>
          <p:nvPr>
            <p:ph sz="half" idx="2" hasCustomPrompt="1"/>
          </p:nvPr>
        </p:nvSpPr>
        <p:spPr>
          <a:xfrm>
            <a:off x="1253474" y="3660136"/>
            <a:ext cx="3493918" cy="2080908"/>
          </a:xfrm>
          <a:noFill/>
        </p:spPr>
        <p:txBody>
          <a:bodyPr lIns="0" tIns="0" rIns="0" bIns="0"/>
          <a:lstStyle>
            <a:lvl1pPr marL="0" indent="0" algn="ctr">
              <a:lnSpc>
                <a:spcPct val="100000"/>
              </a:lnSpc>
              <a:spcBef>
                <a:spcPts val="1200"/>
              </a:spcBef>
              <a:buClrTx/>
              <a:buFont typeface="Arial"/>
              <a:buNone/>
              <a:defRPr sz="1800" b="1">
                <a:solidFill>
                  <a:schemeClr val="tx2"/>
                </a:solidFill>
              </a:defRPr>
            </a:lvl1pPr>
            <a:lvl2pPr marL="0" indent="0" algn="ctr">
              <a:lnSpc>
                <a:spcPct val="100000"/>
              </a:lnSpc>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8" name="Content Placeholder 5"/>
          <p:cNvSpPr>
            <a:spLocks noGrp="1"/>
          </p:cNvSpPr>
          <p:nvPr>
            <p:ph sz="quarter" idx="4" hasCustomPrompt="1"/>
          </p:nvPr>
        </p:nvSpPr>
        <p:spPr>
          <a:xfrm>
            <a:off x="7380297" y="3660136"/>
            <a:ext cx="3493918" cy="2080908"/>
          </a:xfrm>
          <a:noFill/>
        </p:spPr>
        <p:txBody>
          <a:bodyPr lIns="0" tIns="0" rIns="0" bIns="0"/>
          <a:lstStyle>
            <a:lvl1pPr marL="0" indent="0" algn="ctr">
              <a:lnSpc>
                <a:spcPct val="100000"/>
              </a:lnSpc>
              <a:spcBef>
                <a:spcPts val="1200"/>
              </a:spcBef>
              <a:buClrTx/>
              <a:buFont typeface="Arial"/>
              <a:buNone/>
              <a:defRPr sz="1800" b="1">
                <a:solidFill>
                  <a:schemeClr val="bg1"/>
                </a:solidFill>
              </a:defRPr>
            </a:lvl1pPr>
            <a:lvl2pPr marL="0" indent="0" algn="ctr">
              <a:lnSpc>
                <a:spcPct val="100000"/>
              </a:lnSpc>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9" name="Graphic 8">
            <a:extLst>
              <a:ext uri="{FF2B5EF4-FFF2-40B4-BE49-F238E27FC236}">
                <a16:creationId xmlns:a16="http://schemas.microsoft.com/office/drawing/2014/main" id="{5288271E-F04F-4393-9AF2-70ADFF6B5E4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1292949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6"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8" name="Content Placeholder 2"/>
          <p:cNvSpPr>
            <a:spLocks noGrp="1"/>
          </p:cNvSpPr>
          <p:nvPr>
            <p:ph sz="half" idx="1" hasCustomPrompt="1"/>
          </p:nvPr>
        </p:nvSpPr>
        <p:spPr bwMode="gray">
          <a:xfrm>
            <a:off x="846991" y="3148862"/>
            <a:ext cx="2368913" cy="2592183"/>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dirty="0" smtClean="0">
                <a:solidFill>
                  <a:schemeClr val="tx2"/>
                </a:solidFill>
              </a:defRPr>
            </a:lvl2pPr>
            <a:lvl3pPr marL="171450" indent="0">
              <a:buClrTx/>
              <a:buFont typeface="Arial" panose="020B0604020202020204" pitchFamily="34" charset="0"/>
              <a:buNone/>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a:t>Header</a:t>
            </a:r>
          </a:p>
          <a:p>
            <a:pPr lvl="1"/>
            <a:r>
              <a:rPr lang="en-US"/>
              <a:t>First-level</a:t>
            </a:r>
          </a:p>
        </p:txBody>
      </p:sp>
      <p:sp>
        <p:nvSpPr>
          <p:cNvPr id="9" name="Content Placeholder 3"/>
          <p:cNvSpPr>
            <a:spLocks noGrp="1"/>
          </p:cNvSpPr>
          <p:nvPr>
            <p:ph sz="half" idx="2" hasCustomPrompt="1"/>
          </p:nvPr>
        </p:nvSpPr>
        <p:spPr bwMode="gray">
          <a:xfrm>
            <a:off x="4907514" y="3148862"/>
            <a:ext cx="2368913" cy="2592183"/>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lvl="0"/>
            <a:r>
              <a:rPr lang="en-US"/>
              <a:t>Header</a:t>
            </a:r>
          </a:p>
          <a:p>
            <a:pPr lvl="1"/>
            <a:r>
              <a:rPr lang="en-US"/>
              <a:t>First-level</a:t>
            </a:r>
          </a:p>
        </p:txBody>
      </p:sp>
      <p:sp>
        <p:nvSpPr>
          <p:cNvPr id="10" name="Content Placeholder 3"/>
          <p:cNvSpPr>
            <a:spLocks noGrp="1"/>
          </p:cNvSpPr>
          <p:nvPr>
            <p:ph sz="half" idx="18" hasCustomPrompt="1"/>
          </p:nvPr>
        </p:nvSpPr>
        <p:spPr bwMode="gray">
          <a:xfrm>
            <a:off x="8972065" y="3148862"/>
            <a:ext cx="2368913" cy="2592183"/>
          </a:xfrm>
        </p:spPr>
        <p:txBody>
          <a:bodyPr vert="horz" lIns="0" tIns="0" rIns="0" bIns="0" rtlCol="0">
            <a:noAutofit/>
          </a:bodyPr>
          <a:lstStyle>
            <a:lvl1pPr algn="ctr">
              <a:lnSpc>
                <a:spcPct val="100000"/>
              </a:lnSpc>
              <a:buClrTx/>
              <a:defRPr lang="en-US" sz="1800" b="1" cap="none" baseline="0" dirty="0" smtClean="0">
                <a:solidFill>
                  <a:schemeClr val="bg1"/>
                </a:solidFill>
              </a:defRPr>
            </a:lvl1pPr>
            <a:lvl2pPr marL="0" indent="0" algn="ctr">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pic>
        <p:nvPicPr>
          <p:cNvPr id="11" name="Graphic 10">
            <a:extLst>
              <a:ext uri="{FF2B5EF4-FFF2-40B4-BE49-F238E27FC236}">
                <a16:creationId xmlns:a16="http://schemas.microsoft.com/office/drawing/2014/main" id="{17FEF549-AD99-4D0F-B266-B1130A191A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6521704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557929" y="1765300"/>
            <a:ext cx="4884168"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8150651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6740693" y="1765300"/>
            <a:ext cx="4884168"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42754210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pic>
        <p:nvPicPr>
          <p:cNvPr id="7" name="Graphic 6">
            <a:extLst>
              <a:ext uri="{FF2B5EF4-FFF2-40B4-BE49-F238E27FC236}">
                <a16:creationId xmlns:a16="http://schemas.microsoft.com/office/drawing/2014/main" id="{029A6FBD-7330-43FE-8D98-154D3BA59EA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8622354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pic>
        <p:nvPicPr>
          <p:cNvPr id="7" name="Graphic 6">
            <a:extLst>
              <a:ext uri="{FF2B5EF4-FFF2-40B4-BE49-F238E27FC236}">
                <a16:creationId xmlns:a16="http://schemas.microsoft.com/office/drawing/2014/main" id="{029A6FBD-7330-43FE-8D98-154D3BA59EA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8622354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6740693" y="1765300"/>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10"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Tree>
    <p:extLst>
      <p:ext uri="{BB962C8B-B14F-4D97-AF65-F5344CB8AC3E}">
        <p14:creationId xmlns:p14="http://schemas.microsoft.com/office/powerpoint/2010/main" val="426159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8F97-4DD3-8C4F-E854-956AE7AC1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5A679-3E9F-035F-45C3-50396D1FCC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7392D-F0C1-5F5E-CEC3-92A040043D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52AA0E-221C-17C7-F788-5DB8DF15B563}"/>
              </a:ext>
            </a:extLst>
          </p:cNvPr>
          <p:cNvSpPr>
            <a:spLocks noGrp="1"/>
          </p:cNvSpPr>
          <p:nvPr>
            <p:ph type="dt" sz="half" idx="10"/>
          </p:nvPr>
        </p:nvSpPr>
        <p:spPr/>
        <p:txBody>
          <a:bodyPr/>
          <a:lstStyle/>
          <a:p>
            <a:fld id="{EA92FF83-1521-4D1A-8937-1F250609819E}" type="datetime1">
              <a:rPr lang="en-US" smtClean="0"/>
              <a:t>11/21/2023</a:t>
            </a:fld>
            <a:endParaRPr lang="en-US"/>
          </a:p>
        </p:txBody>
      </p:sp>
      <p:sp>
        <p:nvSpPr>
          <p:cNvPr id="6" name="Footer Placeholder 5">
            <a:extLst>
              <a:ext uri="{FF2B5EF4-FFF2-40B4-BE49-F238E27FC236}">
                <a16:creationId xmlns:a16="http://schemas.microsoft.com/office/drawing/2014/main" id="{AFFD7A8B-02F8-75CA-B8A5-680CE4369323}"/>
              </a:ext>
            </a:extLst>
          </p:cNvPr>
          <p:cNvSpPr>
            <a:spLocks noGrp="1"/>
          </p:cNvSpPr>
          <p:nvPr>
            <p:ph type="ftr" sz="quarter" idx="11"/>
          </p:nvPr>
        </p:nvSpPr>
        <p:spPr/>
        <p:txBody>
          <a:bodyPr/>
          <a:lstStyle/>
          <a:p>
            <a:r>
              <a:rPr lang="en-US"/>
              <a:t>Sacramento County Health Authority Commission</a:t>
            </a:r>
          </a:p>
        </p:txBody>
      </p:sp>
      <p:sp>
        <p:nvSpPr>
          <p:cNvPr id="7" name="Slide Number Placeholder 6">
            <a:extLst>
              <a:ext uri="{FF2B5EF4-FFF2-40B4-BE49-F238E27FC236}">
                <a16:creationId xmlns:a16="http://schemas.microsoft.com/office/drawing/2014/main" id="{F0C25AF8-0DB1-4046-7657-28F44044794D}"/>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12243828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2" name="Title 1"/>
          <p:cNvSpPr>
            <a:spLocks noGrp="1"/>
          </p:cNvSpPr>
          <p:nvPr>
            <p:ph type="title" hasCustomPrompt="1"/>
          </p:nvPr>
        </p:nvSpPr>
        <p:spPr>
          <a:xfrm>
            <a:off x="557929" y="1764792"/>
            <a:ext cx="4435995" cy="1463040"/>
          </a:xfrm>
        </p:spPr>
        <p:txBody>
          <a:bodyPr rIns="0"/>
          <a:lstStyle>
            <a:lvl1pPr>
              <a:defRPr>
                <a:solidFill>
                  <a:schemeClr val="tx2"/>
                </a:solidFill>
              </a:defRPr>
            </a:lvl1pPr>
          </a:lstStyle>
          <a:p>
            <a:r>
              <a:rPr lang="en-US"/>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929" y="3590383"/>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5940526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868" y="2180108"/>
            <a:ext cx="7170763" cy="1463040"/>
          </a:xfrm>
        </p:spPr>
        <p:txBody>
          <a:bodyPr rIns="0"/>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29534880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868" y="2180108"/>
            <a:ext cx="7170763" cy="1463040"/>
          </a:xfrm>
        </p:spPr>
        <p:txBody>
          <a:bodyPr rIns="0"/>
          <a:lstStyle>
            <a:lvl1pPr>
              <a:defRPr>
                <a:solidFill>
                  <a:schemeClr val="bg1"/>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400" cap="all" baseline="0">
                <a:solidFill>
                  <a:schemeClr val="bg1"/>
                </a:solidFill>
              </a:defRPr>
            </a:lvl1pPr>
          </a:lstStyle>
          <a:p>
            <a:pPr lvl="0"/>
            <a:r>
              <a:rPr lang="en-US"/>
              <a:t>click to add AUTHOR</a:t>
            </a:r>
          </a:p>
        </p:txBody>
      </p:sp>
      <p:pic>
        <p:nvPicPr>
          <p:cNvPr id="8" name="Graphic 7">
            <a:extLst>
              <a:ext uri="{FF2B5EF4-FFF2-40B4-BE49-F238E27FC236}">
                <a16:creationId xmlns:a16="http://schemas.microsoft.com/office/drawing/2014/main" id="{C0BE80CC-66D6-4E19-ACEB-E2DAC33DF76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0948448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868" y="2180108"/>
            <a:ext cx="7170763" cy="1463040"/>
          </a:xfrm>
        </p:spPr>
        <p:txBody>
          <a:bodyPr rIns="0"/>
          <a:lstStyle>
            <a:lvl1pPr>
              <a:defRPr>
                <a:solidFill>
                  <a:schemeClr val="bg1"/>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400" cap="all" baseline="0">
                <a:solidFill>
                  <a:schemeClr val="bg1"/>
                </a:solidFill>
              </a:defRPr>
            </a:lvl1pPr>
          </a:lstStyle>
          <a:p>
            <a:pPr lvl="0"/>
            <a:r>
              <a:rPr lang="en-US"/>
              <a:t>click to add AUTHOR</a:t>
            </a:r>
          </a:p>
        </p:txBody>
      </p:sp>
      <p:pic>
        <p:nvPicPr>
          <p:cNvPr id="8" name="Graphic 7">
            <a:extLst>
              <a:ext uri="{FF2B5EF4-FFF2-40B4-BE49-F238E27FC236}">
                <a16:creationId xmlns:a16="http://schemas.microsoft.com/office/drawing/2014/main" id="{C0BE80CC-66D6-4E19-ACEB-E2DAC33DF76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0948448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6871" y="416158"/>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Next steps</a:t>
            </a:r>
          </a:p>
        </p:txBody>
      </p:sp>
      <p:sp>
        <p:nvSpPr>
          <p:cNvPr id="11" name="Content Placeholder 2"/>
          <p:cNvSpPr>
            <a:spLocks noGrp="1"/>
          </p:cNvSpPr>
          <p:nvPr>
            <p:ph sz="half" idx="1" hasCustomPrompt="1"/>
          </p:nvPr>
        </p:nvSpPr>
        <p:spPr bwMode="gray">
          <a:xfrm>
            <a:off x="1970635" y="2110424"/>
            <a:ext cx="2506109" cy="3630620"/>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tabLst/>
              <a:defRPr/>
            </a:lvl9pPr>
          </a:lstStyle>
          <a:p>
            <a:pPr lvl="0"/>
            <a:r>
              <a:rPr lang="en-US"/>
              <a:t>1</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6" name="Content Placeholder 2"/>
          <p:cNvSpPr>
            <a:spLocks noGrp="1"/>
          </p:cNvSpPr>
          <p:nvPr>
            <p:ph sz="half" idx="10" hasCustomPrompt="1"/>
          </p:nvPr>
        </p:nvSpPr>
        <p:spPr bwMode="gray">
          <a:xfrm>
            <a:off x="4820143" y="2110424"/>
            <a:ext cx="2506109" cy="3630620"/>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tabLst/>
              <a:defRPr/>
            </a:lvl9pPr>
          </a:lstStyle>
          <a:p>
            <a:pPr lvl="0"/>
            <a:r>
              <a:rPr lang="en-US"/>
              <a:t>2</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7" name="Content Placeholder 2"/>
          <p:cNvSpPr>
            <a:spLocks noGrp="1"/>
          </p:cNvSpPr>
          <p:nvPr>
            <p:ph sz="half" idx="11" hasCustomPrompt="1"/>
          </p:nvPr>
        </p:nvSpPr>
        <p:spPr bwMode="gray">
          <a:xfrm>
            <a:off x="7664668" y="2110424"/>
            <a:ext cx="2506109" cy="3630620"/>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tabLst/>
              <a:defRPr/>
            </a:lvl9pPr>
          </a:lstStyle>
          <a:p>
            <a:pPr lvl="0"/>
            <a:r>
              <a:rPr lang="en-US"/>
              <a:t>3</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Tree>
    <p:extLst>
      <p:ext uri="{BB962C8B-B14F-4D97-AF65-F5344CB8AC3E}">
        <p14:creationId xmlns:p14="http://schemas.microsoft.com/office/powerpoint/2010/main" val="747384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8777" y="416158"/>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In closing</a:t>
            </a:r>
          </a:p>
        </p:txBody>
      </p:sp>
      <p:sp>
        <p:nvSpPr>
          <p:cNvPr id="12" name="Content Placeholder 2"/>
          <p:cNvSpPr>
            <a:spLocks noGrp="1"/>
          </p:cNvSpPr>
          <p:nvPr>
            <p:ph idx="1" hasCustomPrompt="1"/>
          </p:nvPr>
        </p:nvSpPr>
        <p:spPr bwMode="gray">
          <a:xfrm>
            <a:off x="557929" y="1767532"/>
            <a:ext cx="8588453" cy="3977640"/>
          </a:xfrm>
        </p:spPr>
        <p:txBody>
          <a:bodyPr/>
          <a:lstStyle>
            <a:lvl1pPr>
              <a:lnSpc>
                <a:spcPct val="100000"/>
              </a:lnSpc>
              <a:buClrTx/>
              <a:defRPr sz="1800" b="1" cap="none" baseline="0">
                <a:solidFill>
                  <a:schemeClr val="tx2"/>
                </a:solidFill>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1880199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32618442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pic>
        <p:nvPicPr>
          <p:cNvPr id="7" name="Graphic 6">
            <a:extLst>
              <a:ext uri="{FF2B5EF4-FFF2-40B4-BE49-F238E27FC236}">
                <a16:creationId xmlns:a16="http://schemas.microsoft.com/office/drawing/2014/main" id="{E92BA9F0-FF71-432F-ADAE-D14CCEFBB52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3608683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pic>
        <p:nvPicPr>
          <p:cNvPr id="7" name="Graphic 6">
            <a:extLst>
              <a:ext uri="{FF2B5EF4-FFF2-40B4-BE49-F238E27FC236}">
                <a16:creationId xmlns:a16="http://schemas.microsoft.com/office/drawing/2014/main" id="{E92BA9F0-FF71-432F-ADAE-D14CCEFBB52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3608683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74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9208-C580-EC88-90EC-08BFFF9FF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A04C1-9D63-2D5F-8B25-9E2FBE8EED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8D96B5-BAF8-F3B4-34E0-BF483EA296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6E262-607E-6D7A-CC46-E313922C1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40113-6480-A3D6-6897-8BE28CB1FD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D0AEED-B4E3-F87C-B047-429D6CE29CAB}"/>
              </a:ext>
            </a:extLst>
          </p:cNvPr>
          <p:cNvSpPr>
            <a:spLocks noGrp="1"/>
          </p:cNvSpPr>
          <p:nvPr>
            <p:ph type="dt" sz="half" idx="10"/>
          </p:nvPr>
        </p:nvSpPr>
        <p:spPr/>
        <p:txBody>
          <a:bodyPr/>
          <a:lstStyle/>
          <a:p>
            <a:fld id="{C7CCB15C-1B89-430A-8871-FD5CAD8F5409}" type="datetime1">
              <a:rPr lang="en-US" smtClean="0"/>
              <a:t>11/21/2023</a:t>
            </a:fld>
            <a:endParaRPr lang="en-US"/>
          </a:p>
        </p:txBody>
      </p:sp>
      <p:sp>
        <p:nvSpPr>
          <p:cNvPr id="8" name="Footer Placeholder 7">
            <a:extLst>
              <a:ext uri="{FF2B5EF4-FFF2-40B4-BE49-F238E27FC236}">
                <a16:creationId xmlns:a16="http://schemas.microsoft.com/office/drawing/2014/main" id="{C73E594C-EDC6-76A9-11FF-371564C99561}"/>
              </a:ext>
            </a:extLst>
          </p:cNvPr>
          <p:cNvSpPr>
            <a:spLocks noGrp="1"/>
          </p:cNvSpPr>
          <p:nvPr>
            <p:ph type="ftr" sz="quarter" idx="11"/>
          </p:nvPr>
        </p:nvSpPr>
        <p:spPr/>
        <p:txBody>
          <a:bodyPr/>
          <a:lstStyle/>
          <a:p>
            <a:r>
              <a:rPr lang="en-US"/>
              <a:t>Sacramento County Health Authority Commission</a:t>
            </a:r>
          </a:p>
        </p:txBody>
      </p:sp>
      <p:sp>
        <p:nvSpPr>
          <p:cNvPr id="9" name="Slide Number Placeholder 8">
            <a:extLst>
              <a:ext uri="{FF2B5EF4-FFF2-40B4-BE49-F238E27FC236}">
                <a16:creationId xmlns:a16="http://schemas.microsoft.com/office/drawing/2014/main" id="{F0815A10-6347-9CDA-E68B-E402AB7FCD69}"/>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7238926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3813933" y="2941079"/>
            <a:ext cx="4564136" cy="830997"/>
          </a:xfrm>
          <a:prstGeom prst="rect">
            <a:avLst/>
          </a:prstGeom>
          <a:noFill/>
        </p:spPr>
        <p:txBody>
          <a:bodyPr wrap="square" lIns="0" tIns="0" rIns="0" bIns="0" rtlCol="0" anchor="ctr">
            <a:spAutoFit/>
          </a:bodyPr>
          <a:lstStyle/>
          <a:p>
            <a:pPr algn="ctr"/>
            <a:r>
              <a:rPr lang="en-US" sz="5400" b="1">
                <a:solidFill>
                  <a:schemeClr val="accent2"/>
                </a:solidFill>
              </a:rPr>
              <a:t>Thank you</a:t>
            </a:r>
          </a:p>
        </p:txBody>
      </p:sp>
    </p:spTree>
    <p:extLst>
      <p:ext uri="{BB962C8B-B14F-4D97-AF65-F5344CB8AC3E}">
        <p14:creationId xmlns:p14="http://schemas.microsoft.com/office/powerpoint/2010/main" val="29561256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4" name="Text Placeholder 8"/>
          <p:cNvSpPr>
            <a:spLocks noGrp="1"/>
          </p:cNvSpPr>
          <p:nvPr>
            <p:ph type="body" sz="quarter" idx="18" hasCustomPrompt="1"/>
          </p:nvPr>
        </p:nvSpPr>
        <p:spPr>
          <a:xfrm>
            <a:off x="1053570" y="1196075"/>
            <a:ext cx="2861081" cy="1444752"/>
          </a:xfrm>
        </p:spPr>
        <p:txBody>
          <a:bodyPr/>
          <a:lstStyle>
            <a:lvl1pPr algn="l">
              <a:lnSpc>
                <a:spcPct val="90000"/>
              </a:lnSpc>
              <a:spcBef>
                <a:spcPts val="0"/>
              </a:spcBef>
              <a:defRPr sz="5400" b="1">
                <a:solidFill>
                  <a:schemeClr val="bg1"/>
                </a:solidFill>
              </a:defRPr>
            </a:lvl1pPr>
          </a:lstStyle>
          <a:p>
            <a:pPr lvl="0"/>
            <a:r>
              <a:rPr lang="en-US"/>
              <a:t>Closing slide</a:t>
            </a:r>
          </a:p>
        </p:txBody>
      </p:sp>
    </p:spTree>
    <p:extLst>
      <p:ext uri="{BB962C8B-B14F-4D97-AF65-F5344CB8AC3E}">
        <p14:creationId xmlns:p14="http://schemas.microsoft.com/office/powerpoint/2010/main" val="17559439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0669897-EAD6-4BE5-B806-4BC01D12A6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Tree>
    <p:extLst>
      <p:ext uri="{BB962C8B-B14F-4D97-AF65-F5344CB8AC3E}">
        <p14:creationId xmlns:p14="http://schemas.microsoft.com/office/powerpoint/2010/main" val="31333389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4" name="Graphic 3">
            <a:extLst>
              <a:ext uri="{FF2B5EF4-FFF2-40B4-BE49-F238E27FC236}">
                <a16:creationId xmlns:a16="http://schemas.microsoft.com/office/drawing/2014/main" id="{17C436B3-D15A-43B1-AFEF-B0F8128DD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30830444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0669897-EAD6-4BE5-B806-4BC01D12A6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Tree>
    <p:extLst>
      <p:ext uri="{BB962C8B-B14F-4D97-AF65-F5344CB8AC3E}">
        <p14:creationId xmlns:p14="http://schemas.microsoft.com/office/powerpoint/2010/main" val="31333389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4" name="Graphic 3">
            <a:extLst>
              <a:ext uri="{FF2B5EF4-FFF2-40B4-BE49-F238E27FC236}">
                <a16:creationId xmlns:a16="http://schemas.microsoft.com/office/drawing/2014/main" id="{17C436B3-D15A-43B1-AFEF-B0F8128DD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308304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20FF-7CDF-0EC7-C6B4-64636C8666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50408-387D-7E02-2F0A-5E1E6F3B9F5B}"/>
              </a:ext>
            </a:extLst>
          </p:cNvPr>
          <p:cNvSpPr>
            <a:spLocks noGrp="1"/>
          </p:cNvSpPr>
          <p:nvPr>
            <p:ph type="dt" sz="half" idx="10"/>
          </p:nvPr>
        </p:nvSpPr>
        <p:spPr/>
        <p:txBody>
          <a:bodyPr/>
          <a:lstStyle/>
          <a:p>
            <a:fld id="{1EBFA49A-DA39-42DE-ABE1-AE2C69B0F480}" type="datetime1">
              <a:rPr lang="en-US" smtClean="0"/>
              <a:t>11/21/2023</a:t>
            </a:fld>
            <a:endParaRPr lang="en-US"/>
          </a:p>
        </p:txBody>
      </p:sp>
      <p:sp>
        <p:nvSpPr>
          <p:cNvPr id="4" name="Footer Placeholder 3">
            <a:extLst>
              <a:ext uri="{FF2B5EF4-FFF2-40B4-BE49-F238E27FC236}">
                <a16:creationId xmlns:a16="http://schemas.microsoft.com/office/drawing/2014/main" id="{73986A2D-BD76-F124-2981-C43EEF4E9715}"/>
              </a:ext>
            </a:extLst>
          </p:cNvPr>
          <p:cNvSpPr>
            <a:spLocks noGrp="1"/>
          </p:cNvSpPr>
          <p:nvPr>
            <p:ph type="ftr" sz="quarter" idx="11"/>
          </p:nvPr>
        </p:nvSpPr>
        <p:spPr/>
        <p:txBody>
          <a:bodyPr/>
          <a:lstStyle/>
          <a:p>
            <a:r>
              <a:rPr lang="en-US"/>
              <a:t>Sacramento County Health Authority Commission</a:t>
            </a:r>
          </a:p>
        </p:txBody>
      </p:sp>
      <p:sp>
        <p:nvSpPr>
          <p:cNvPr id="5" name="Slide Number Placeholder 4">
            <a:extLst>
              <a:ext uri="{FF2B5EF4-FFF2-40B4-BE49-F238E27FC236}">
                <a16:creationId xmlns:a16="http://schemas.microsoft.com/office/drawing/2014/main" id="{00D72E06-2863-0478-9F48-CAA67F90E8F1}"/>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302876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17D62-8309-0993-71A5-E51F4398CD2D}"/>
              </a:ext>
            </a:extLst>
          </p:cNvPr>
          <p:cNvSpPr>
            <a:spLocks noGrp="1"/>
          </p:cNvSpPr>
          <p:nvPr>
            <p:ph type="dt" sz="half" idx="10"/>
          </p:nvPr>
        </p:nvSpPr>
        <p:spPr/>
        <p:txBody>
          <a:bodyPr/>
          <a:lstStyle/>
          <a:p>
            <a:fld id="{9CAECA21-9F0F-4FA1-8A22-4AE8CBBF2CA5}" type="datetime1">
              <a:rPr lang="en-US" smtClean="0"/>
              <a:t>11/21/2023</a:t>
            </a:fld>
            <a:endParaRPr lang="en-US"/>
          </a:p>
        </p:txBody>
      </p:sp>
      <p:sp>
        <p:nvSpPr>
          <p:cNvPr id="3" name="Footer Placeholder 2">
            <a:extLst>
              <a:ext uri="{FF2B5EF4-FFF2-40B4-BE49-F238E27FC236}">
                <a16:creationId xmlns:a16="http://schemas.microsoft.com/office/drawing/2014/main" id="{ACF55484-F49D-3183-66FF-BF950CA53C83}"/>
              </a:ext>
            </a:extLst>
          </p:cNvPr>
          <p:cNvSpPr>
            <a:spLocks noGrp="1"/>
          </p:cNvSpPr>
          <p:nvPr>
            <p:ph type="ftr" sz="quarter" idx="11"/>
          </p:nvPr>
        </p:nvSpPr>
        <p:spPr/>
        <p:txBody>
          <a:bodyPr/>
          <a:lstStyle/>
          <a:p>
            <a:r>
              <a:rPr lang="en-US"/>
              <a:t>Sacramento County Health Authority Commission</a:t>
            </a:r>
          </a:p>
        </p:txBody>
      </p:sp>
      <p:sp>
        <p:nvSpPr>
          <p:cNvPr id="4" name="Slide Number Placeholder 3">
            <a:extLst>
              <a:ext uri="{FF2B5EF4-FFF2-40B4-BE49-F238E27FC236}">
                <a16:creationId xmlns:a16="http://schemas.microsoft.com/office/drawing/2014/main" id="{A1D36A30-6DB7-5183-26A2-27CF800CF926}"/>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3640463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9CD9-14B3-8FA7-FAB5-DF6C26767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6FB5A0-F5D1-EB45-20FF-F3F496FC4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1D319E-3C8A-14BA-ED5A-7D1A5DF3B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E4907-5839-7A24-612A-C7A40D96ECE9}"/>
              </a:ext>
            </a:extLst>
          </p:cNvPr>
          <p:cNvSpPr>
            <a:spLocks noGrp="1"/>
          </p:cNvSpPr>
          <p:nvPr>
            <p:ph type="dt" sz="half" idx="10"/>
          </p:nvPr>
        </p:nvSpPr>
        <p:spPr/>
        <p:txBody>
          <a:bodyPr/>
          <a:lstStyle/>
          <a:p>
            <a:fld id="{3BA7700A-93E2-4BF6-BF7D-7262497B6938}" type="datetime1">
              <a:rPr lang="en-US" smtClean="0"/>
              <a:t>11/21/2023</a:t>
            </a:fld>
            <a:endParaRPr lang="en-US"/>
          </a:p>
        </p:txBody>
      </p:sp>
      <p:sp>
        <p:nvSpPr>
          <p:cNvPr id="6" name="Footer Placeholder 5">
            <a:extLst>
              <a:ext uri="{FF2B5EF4-FFF2-40B4-BE49-F238E27FC236}">
                <a16:creationId xmlns:a16="http://schemas.microsoft.com/office/drawing/2014/main" id="{CAC616E0-6128-1424-CAB7-6435D738B3BF}"/>
              </a:ext>
            </a:extLst>
          </p:cNvPr>
          <p:cNvSpPr>
            <a:spLocks noGrp="1"/>
          </p:cNvSpPr>
          <p:nvPr>
            <p:ph type="ftr" sz="quarter" idx="11"/>
          </p:nvPr>
        </p:nvSpPr>
        <p:spPr/>
        <p:txBody>
          <a:bodyPr/>
          <a:lstStyle/>
          <a:p>
            <a:r>
              <a:rPr lang="en-US"/>
              <a:t>Sacramento County Health Authority Commission</a:t>
            </a:r>
          </a:p>
        </p:txBody>
      </p:sp>
      <p:sp>
        <p:nvSpPr>
          <p:cNvPr id="7" name="Slide Number Placeholder 6">
            <a:extLst>
              <a:ext uri="{FF2B5EF4-FFF2-40B4-BE49-F238E27FC236}">
                <a16:creationId xmlns:a16="http://schemas.microsoft.com/office/drawing/2014/main" id="{62FB4B71-F241-BF54-648F-61F77D846C5B}"/>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29590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84A72-96A6-4127-8162-20922C5A0E5C}" type="datetime1">
              <a:rPr lang="en-US" smtClean="0"/>
              <a:t>11/21/2023</a:t>
            </a:fld>
            <a:endParaRPr lang="en-US"/>
          </a:p>
        </p:txBody>
      </p:sp>
      <p:sp>
        <p:nvSpPr>
          <p:cNvPr id="5" name="Footer Placeholder 4"/>
          <p:cNvSpPr>
            <a:spLocks noGrp="1"/>
          </p:cNvSpPr>
          <p:nvPr>
            <p:ph type="ftr" sz="quarter" idx="11"/>
          </p:nvPr>
        </p:nvSpPr>
        <p:spPr/>
        <p:txBody>
          <a:bodyPr/>
          <a:lstStyle/>
          <a:p>
            <a:r>
              <a:rPr lang="en-US"/>
              <a:t>Sacramento County Health Authority Commission</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9608-9048-12A7-3AAC-BDBA9FE50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24297A-27BD-4BA1-A407-4FF1EDA2B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DD0DEA-776B-7171-03D3-DFDF1FFE9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B986C-FE64-BA98-FD18-0E91048CD65D}"/>
              </a:ext>
            </a:extLst>
          </p:cNvPr>
          <p:cNvSpPr>
            <a:spLocks noGrp="1"/>
          </p:cNvSpPr>
          <p:nvPr>
            <p:ph type="dt" sz="half" idx="10"/>
          </p:nvPr>
        </p:nvSpPr>
        <p:spPr/>
        <p:txBody>
          <a:bodyPr/>
          <a:lstStyle/>
          <a:p>
            <a:fld id="{09FB7D5A-C0CE-4D35-B0E1-68C732A5539A}" type="datetime1">
              <a:rPr lang="en-US" smtClean="0"/>
              <a:t>11/21/2023</a:t>
            </a:fld>
            <a:endParaRPr lang="en-US"/>
          </a:p>
        </p:txBody>
      </p:sp>
      <p:sp>
        <p:nvSpPr>
          <p:cNvPr id="6" name="Footer Placeholder 5">
            <a:extLst>
              <a:ext uri="{FF2B5EF4-FFF2-40B4-BE49-F238E27FC236}">
                <a16:creationId xmlns:a16="http://schemas.microsoft.com/office/drawing/2014/main" id="{9D4C6FF4-A9E9-1888-D9FC-AD0B7306552C}"/>
              </a:ext>
            </a:extLst>
          </p:cNvPr>
          <p:cNvSpPr>
            <a:spLocks noGrp="1"/>
          </p:cNvSpPr>
          <p:nvPr>
            <p:ph type="ftr" sz="quarter" idx="11"/>
          </p:nvPr>
        </p:nvSpPr>
        <p:spPr/>
        <p:txBody>
          <a:bodyPr/>
          <a:lstStyle/>
          <a:p>
            <a:r>
              <a:rPr lang="en-US"/>
              <a:t>Sacramento County Health Authority Commission</a:t>
            </a:r>
          </a:p>
        </p:txBody>
      </p:sp>
      <p:sp>
        <p:nvSpPr>
          <p:cNvPr id="7" name="Slide Number Placeholder 6">
            <a:extLst>
              <a:ext uri="{FF2B5EF4-FFF2-40B4-BE49-F238E27FC236}">
                <a16:creationId xmlns:a16="http://schemas.microsoft.com/office/drawing/2014/main" id="{73D31BA6-4E7B-68F3-EB1D-5DBFE513E48E}"/>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1369405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8D73-B0E4-FCFD-9554-E73F232ACD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D440C-DF55-A92A-4E81-3D976A0212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7E418-04D6-1B51-EA64-9D1B762E7482}"/>
              </a:ext>
            </a:extLst>
          </p:cNvPr>
          <p:cNvSpPr>
            <a:spLocks noGrp="1"/>
          </p:cNvSpPr>
          <p:nvPr>
            <p:ph type="dt" sz="half" idx="10"/>
          </p:nvPr>
        </p:nvSpPr>
        <p:spPr/>
        <p:txBody>
          <a:bodyPr/>
          <a:lstStyle/>
          <a:p>
            <a:fld id="{07F2ABE8-3A84-456E-87D7-EC29AAA37EF8}" type="datetime1">
              <a:rPr lang="en-US" smtClean="0"/>
              <a:t>11/21/2023</a:t>
            </a:fld>
            <a:endParaRPr lang="en-US"/>
          </a:p>
        </p:txBody>
      </p:sp>
      <p:sp>
        <p:nvSpPr>
          <p:cNvPr id="5" name="Footer Placeholder 4">
            <a:extLst>
              <a:ext uri="{FF2B5EF4-FFF2-40B4-BE49-F238E27FC236}">
                <a16:creationId xmlns:a16="http://schemas.microsoft.com/office/drawing/2014/main" id="{D0B91D00-E36C-12AA-4D97-D1433856F97B}"/>
              </a:ext>
            </a:extLst>
          </p:cNvPr>
          <p:cNvSpPr>
            <a:spLocks noGrp="1"/>
          </p:cNvSpPr>
          <p:nvPr>
            <p:ph type="ftr" sz="quarter" idx="11"/>
          </p:nvPr>
        </p:nvSpPr>
        <p:spPr/>
        <p:txBody>
          <a:bodyPr/>
          <a:lstStyle/>
          <a:p>
            <a:r>
              <a:rPr lang="en-US"/>
              <a:t>Sacramento County Health Authority Commission</a:t>
            </a:r>
          </a:p>
        </p:txBody>
      </p:sp>
      <p:sp>
        <p:nvSpPr>
          <p:cNvPr id="6" name="Slide Number Placeholder 5">
            <a:extLst>
              <a:ext uri="{FF2B5EF4-FFF2-40B4-BE49-F238E27FC236}">
                <a16:creationId xmlns:a16="http://schemas.microsoft.com/office/drawing/2014/main" id="{66CDD7C0-9E2E-F70E-533A-CFCA2D0F8A20}"/>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830913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633713-F5D5-A4BD-E763-F298A26A1A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B4893A-AB9F-5E2E-CCFE-6C0068D539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7BD73-F2DF-0C4A-8564-90600D87E4D7}"/>
              </a:ext>
            </a:extLst>
          </p:cNvPr>
          <p:cNvSpPr>
            <a:spLocks noGrp="1"/>
          </p:cNvSpPr>
          <p:nvPr>
            <p:ph type="dt" sz="half" idx="10"/>
          </p:nvPr>
        </p:nvSpPr>
        <p:spPr/>
        <p:txBody>
          <a:bodyPr/>
          <a:lstStyle/>
          <a:p>
            <a:fld id="{A8CDC66E-469D-402D-841A-1BC61C0DFB76}" type="datetime1">
              <a:rPr lang="en-US" smtClean="0"/>
              <a:t>11/21/2023</a:t>
            </a:fld>
            <a:endParaRPr lang="en-US"/>
          </a:p>
        </p:txBody>
      </p:sp>
      <p:sp>
        <p:nvSpPr>
          <p:cNvPr id="5" name="Footer Placeholder 4">
            <a:extLst>
              <a:ext uri="{FF2B5EF4-FFF2-40B4-BE49-F238E27FC236}">
                <a16:creationId xmlns:a16="http://schemas.microsoft.com/office/drawing/2014/main" id="{25A0FAFA-DFC8-42C0-D440-15C45F21C5FC}"/>
              </a:ext>
            </a:extLst>
          </p:cNvPr>
          <p:cNvSpPr>
            <a:spLocks noGrp="1"/>
          </p:cNvSpPr>
          <p:nvPr>
            <p:ph type="ftr" sz="quarter" idx="11"/>
          </p:nvPr>
        </p:nvSpPr>
        <p:spPr/>
        <p:txBody>
          <a:bodyPr/>
          <a:lstStyle/>
          <a:p>
            <a:r>
              <a:rPr lang="en-US"/>
              <a:t>Sacramento County Health Authority Commission</a:t>
            </a:r>
          </a:p>
        </p:txBody>
      </p:sp>
      <p:sp>
        <p:nvSpPr>
          <p:cNvPr id="6" name="Slide Number Placeholder 5">
            <a:extLst>
              <a:ext uri="{FF2B5EF4-FFF2-40B4-BE49-F238E27FC236}">
                <a16:creationId xmlns:a16="http://schemas.microsoft.com/office/drawing/2014/main" id="{72F4C530-2461-1A84-7642-442C0F619B5B}"/>
              </a:ext>
            </a:extLst>
          </p:cNvPr>
          <p:cNvSpPr>
            <a:spLocks noGrp="1"/>
          </p:cNvSpPr>
          <p:nvPr>
            <p:ph type="sldNum" sz="quarter" idx="12"/>
          </p:nvPr>
        </p:nvSpPr>
        <p:spPr/>
        <p:txBody>
          <a:bodyPr/>
          <a:lstStyle/>
          <a:p>
            <a:fld id="{47B1CE11-A241-4041-B109-87DAF0F570BD}" type="slidenum">
              <a:rPr lang="en-US" smtClean="0"/>
              <a:t>‹#›</a:t>
            </a:fld>
            <a:endParaRPr lang="en-US"/>
          </a:p>
        </p:txBody>
      </p:sp>
    </p:spTree>
    <p:extLst>
      <p:ext uri="{BB962C8B-B14F-4D97-AF65-F5344CB8AC3E}">
        <p14:creationId xmlns:p14="http://schemas.microsoft.com/office/powerpoint/2010/main" val="4151428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accent2"/>
                </a:solidFill>
              </a:defRPr>
            </a:lvl1pPr>
          </a:lstStyle>
          <a:p>
            <a:r>
              <a:rPr lang="en-US"/>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830923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92000"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bg1"/>
                </a:solidFill>
              </a:defRPr>
            </a:lvl1pPr>
          </a:lstStyle>
          <a:p>
            <a:r>
              <a:rPr lang="en-US"/>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Tree>
    <p:extLst>
      <p:ext uri="{BB962C8B-B14F-4D97-AF65-F5344CB8AC3E}">
        <p14:creationId xmlns:p14="http://schemas.microsoft.com/office/powerpoint/2010/main" val="2232493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3067" y="6044341"/>
            <a:ext cx="1995199" cy="394553"/>
          </a:xfrm>
          <a:prstGeom prst="rect">
            <a:avLst/>
          </a:prstGeom>
        </p:spPr>
      </p:pic>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a:t>Click to add title</a:t>
            </a:r>
          </a:p>
        </p:txBody>
      </p:sp>
      <p:sp>
        <p:nvSpPr>
          <p:cNvPr id="15" name="Text Placeholder 4"/>
          <p:cNvSpPr>
            <a:spLocks noGrp="1"/>
          </p:cNvSpPr>
          <p:nvPr>
            <p:ph type="body" sz="quarter" idx="17" hasCustomPrompt="1"/>
          </p:nvPr>
        </p:nvSpPr>
        <p:spPr>
          <a:xfrm>
            <a:off x="557930" y="3765543"/>
            <a:ext cx="3582950"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2004666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0"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2"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pic>
        <p:nvPicPr>
          <p:cNvPr id="2050" name="Picture 13">
            <a:extLst>
              <a:ext uri="{FF2B5EF4-FFF2-40B4-BE49-F238E27FC236}">
                <a16:creationId xmlns:a16="http://schemas.microsoft.com/office/drawing/2014/main" id="{6AE50A60-E4F7-4B14-8807-34CBFFC5A15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64" y="4764"/>
            <a:ext cx="4725631"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51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accent2"/>
                </a:solidFill>
              </a:defRPr>
            </a:lvl1pPr>
          </a:lstStyle>
          <a:p>
            <a:r>
              <a:rPr lang="en-US"/>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Tree>
    <p:extLst>
      <p:ext uri="{BB962C8B-B14F-4D97-AF65-F5344CB8AC3E}">
        <p14:creationId xmlns:p14="http://schemas.microsoft.com/office/powerpoint/2010/main" val="830923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92000"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bg1"/>
                </a:solidFill>
              </a:defRPr>
            </a:lvl1pPr>
          </a:lstStyle>
          <a:p>
            <a:r>
              <a:rPr lang="en-US"/>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spTree>
    <p:extLst>
      <p:ext uri="{BB962C8B-B14F-4D97-AF65-F5344CB8AC3E}">
        <p14:creationId xmlns:p14="http://schemas.microsoft.com/office/powerpoint/2010/main" val="2232493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3067" y="6044341"/>
            <a:ext cx="1995199" cy="394553"/>
          </a:xfrm>
          <a:prstGeom prst="rect">
            <a:avLst/>
          </a:prstGeom>
        </p:spPr>
      </p:pic>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a:t>Click to add title</a:t>
            </a:r>
          </a:p>
        </p:txBody>
      </p:sp>
      <p:sp>
        <p:nvSpPr>
          <p:cNvPr id="15" name="Text Placeholder 4"/>
          <p:cNvSpPr>
            <a:spLocks noGrp="1"/>
          </p:cNvSpPr>
          <p:nvPr>
            <p:ph type="body" sz="quarter" idx="17" hasCustomPrompt="1"/>
          </p:nvPr>
        </p:nvSpPr>
        <p:spPr>
          <a:xfrm>
            <a:off x="557930" y="3765543"/>
            <a:ext cx="3582950"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200466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7BEEB-CB10-45B5-93FF-763386421F55}" type="datetime1">
              <a:rPr lang="en-US" smtClean="0"/>
              <a:t>11/21/2023</a:t>
            </a:fld>
            <a:endParaRPr lang="en-US"/>
          </a:p>
        </p:txBody>
      </p:sp>
      <p:sp>
        <p:nvSpPr>
          <p:cNvPr id="5" name="Footer Placeholder 4"/>
          <p:cNvSpPr>
            <a:spLocks noGrp="1"/>
          </p:cNvSpPr>
          <p:nvPr>
            <p:ph type="ftr" sz="quarter" idx="11"/>
          </p:nvPr>
        </p:nvSpPr>
        <p:spPr/>
        <p:txBody>
          <a:bodyPr/>
          <a:lstStyle/>
          <a:p>
            <a:r>
              <a:rPr lang="en-US"/>
              <a:t>Sacramento County Health Authority Commission</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0"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2"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4805" y="6204230"/>
            <a:ext cx="1617906" cy="319943"/>
          </a:xfrm>
          <a:prstGeom prst="rect">
            <a:avLst/>
          </a:prstGeom>
        </p:spPr>
      </p:pic>
      <p:pic>
        <p:nvPicPr>
          <p:cNvPr id="2050" name="Picture 13">
            <a:extLst>
              <a:ext uri="{FF2B5EF4-FFF2-40B4-BE49-F238E27FC236}">
                <a16:creationId xmlns:a16="http://schemas.microsoft.com/office/drawing/2014/main" id="{6AE50A60-E4F7-4B14-8807-34CBFFC5A15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64" y="4764"/>
            <a:ext cx="4725631"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5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9"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1"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8" name="Picture 13">
            <a:extLst>
              <a:ext uri="{FF2B5EF4-FFF2-40B4-BE49-F238E27FC236}">
                <a16:creationId xmlns:a16="http://schemas.microsoft.com/office/drawing/2014/main" id="{33C0691F-E6F8-4B5E-8C1D-1594D6EEE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3184" y="6057831"/>
            <a:ext cx="4725631"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39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734" y="5926782"/>
            <a:ext cx="2117200"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6000" y="0"/>
            <a:ext cx="6096001"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7" name="Title 1"/>
          <p:cNvSpPr>
            <a:spLocks noGrp="1"/>
          </p:cNvSpPr>
          <p:nvPr>
            <p:ph type="ctrTitle" hasCustomPrompt="1"/>
          </p:nvPr>
        </p:nvSpPr>
        <p:spPr>
          <a:xfrm>
            <a:off x="557931" y="1077090"/>
            <a:ext cx="4682948" cy="2011680"/>
          </a:xfrm>
        </p:spPr>
        <p:txBody>
          <a:bodyPr rIns="0" anchor="b" anchorCtr="0"/>
          <a:lstStyle>
            <a:lvl1pPr>
              <a:lnSpc>
                <a:spcPct val="90000"/>
              </a:lnSpc>
              <a:defRPr sz="4000">
                <a:solidFill>
                  <a:schemeClr val="tx2"/>
                </a:solidFill>
              </a:defRPr>
            </a:lvl1pPr>
          </a:lstStyle>
          <a:p>
            <a:r>
              <a:rPr lang="en-US"/>
              <a:t>Click to add title</a:t>
            </a:r>
          </a:p>
        </p:txBody>
      </p:sp>
      <p:sp>
        <p:nvSpPr>
          <p:cNvPr id="8" name="Text Placeholder 4"/>
          <p:cNvSpPr>
            <a:spLocks noGrp="1"/>
          </p:cNvSpPr>
          <p:nvPr>
            <p:ph type="body" sz="quarter" idx="17" hasCustomPrompt="1"/>
          </p:nvPr>
        </p:nvSpPr>
        <p:spPr>
          <a:xfrm>
            <a:off x="557930" y="3325706"/>
            <a:ext cx="3582950"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1222279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
        <p:nvSpPr>
          <p:cNvPr id="12"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3"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spTree>
    <p:extLst>
      <p:ext uri="{BB962C8B-B14F-4D97-AF65-F5344CB8AC3E}">
        <p14:creationId xmlns:p14="http://schemas.microsoft.com/office/powerpoint/2010/main" val="283275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
        <p:nvSpPr>
          <p:cNvPr id="10"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1"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spTree>
    <p:extLst>
      <p:ext uri="{BB962C8B-B14F-4D97-AF65-F5344CB8AC3E}">
        <p14:creationId xmlns:p14="http://schemas.microsoft.com/office/powerpoint/2010/main" val="1980311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6"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15"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Tree>
    <p:extLst>
      <p:ext uri="{BB962C8B-B14F-4D97-AF65-F5344CB8AC3E}">
        <p14:creationId xmlns:p14="http://schemas.microsoft.com/office/powerpoint/2010/main" val="1316744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6"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14"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Tree>
    <p:extLst>
      <p:ext uri="{BB962C8B-B14F-4D97-AF65-F5344CB8AC3E}">
        <p14:creationId xmlns:p14="http://schemas.microsoft.com/office/powerpoint/2010/main" val="3013677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734" y="5926782"/>
            <a:ext cx="2117200"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6000" y="0"/>
            <a:ext cx="6096001"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a:br>
            <a:r>
              <a:rPr lang="en-US"/>
              <a:t>IMAGE</a:t>
            </a:r>
            <a:br>
              <a:rPr lang="en-US"/>
            </a:br>
            <a:br>
              <a:rPr lang="en-US"/>
            </a:br>
            <a:br>
              <a:rPr lang="en-US"/>
            </a:br>
            <a:endParaRPr lang="en-US"/>
          </a:p>
        </p:txBody>
      </p:sp>
      <p:sp>
        <p:nvSpPr>
          <p:cNvPr id="7" name="Title 1"/>
          <p:cNvSpPr>
            <a:spLocks noGrp="1"/>
          </p:cNvSpPr>
          <p:nvPr>
            <p:ph type="ctrTitle" hasCustomPrompt="1"/>
          </p:nvPr>
        </p:nvSpPr>
        <p:spPr>
          <a:xfrm>
            <a:off x="557931" y="1077090"/>
            <a:ext cx="4682948" cy="2011680"/>
          </a:xfrm>
        </p:spPr>
        <p:txBody>
          <a:bodyPr rIns="0" anchor="b" anchorCtr="0"/>
          <a:lstStyle>
            <a:lvl1pPr>
              <a:lnSpc>
                <a:spcPct val="90000"/>
              </a:lnSpc>
              <a:defRPr sz="4000">
                <a:solidFill>
                  <a:schemeClr val="tx2"/>
                </a:solidFill>
              </a:defRPr>
            </a:lvl1pPr>
          </a:lstStyle>
          <a:p>
            <a:r>
              <a:rPr lang="en-US"/>
              <a:t>Click to add title</a:t>
            </a:r>
          </a:p>
        </p:txBody>
      </p:sp>
      <p:sp>
        <p:nvSpPr>
          <p:cNvPr id="8" name="Text Placeholder 4"/>
          <p:cNvSpPr>
            <a:spLocks noGrp="1"/>
          </p:cNvSpPr>
          <p:nvPr>
            <p:ph type="body" sz="quarter" idx="17" hasCustomPrompt="1"/>
          </p:nvPr>
        </p:nvSpPr>
        <p:spPr>
          <a:xfrm>
            <a:off x="557930" y="3325706"/>
            <a:ext cx="3582950"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spTree>
    <p:extLst>
      <p:ext uri="{BB962C8B-B14F-4D97-AF65-F5344CB8AC3E}">
        <p14:creationId xmlns:p14="http://schemas.microsoft.com/office/powerpoint/2010/main" val="1222279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
        <p:nvSpPr>
          <p:cNvPr id="12"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3"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spTree>
    <p:extLst>
      <p:ext uri="{BB962C8B-B14F-4D97-AF65-F5344CB8AC3E}">
        <p14:creationId xmlns:p14="http://schemas.microsoft.com/office/powerpoint/2010/main" val="283275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
        <p:nvSpPr>
          <p:cNvPr id="10"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a:t>Click to add date</a:t>
            </a:r>
          </a:p>
          <a:p>
            <a:pPr lvl="1"/>
            <a:endParaRPr lang="en-US"/>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a:t>Presenter name</a:t>
            </a:r>
          </a:p>
        </p:txBody>
      </p:sp>
      <p:sp>
        <p:nvSpPr>
          <p:cNvPr id="11"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bg1"/>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spTree>
    <p:extLst>
      <p:ext uri="{BB962C8B-B14F-4D97-AF65-F5344CB8AC3E}">
        <p14:creationId xmlns:p14="http://schemas.microsoft.com/office/powerpoint/2010/main" val="198031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15A22C-E165-40F7-98BF-4DEAECD04D97}" type="datetime1">
              <a:rPr lang="en-US" smtClean="0"/>
              <a:t>11/21/2023</a:t>
            </a:fld>
            <a:endParaRPr lang="en-US"/>
          </a:p>
        </p:txBody>
      </p:sp>
      <p:sp>
        <p:nvSpPr>
          <p:cNvPr id="6" name="Footer Placeholder 5"/>
          <p:cNvSpPr>
            <a:spLocks noGrp="1"/>
          </p:cNvSpPr>
          <p:nvPr>
            <p:ph type="ftr" sz="quarter" idx="11"/>
          </p:nvPr>
        </p:nvSpPr>
        <p:spPr/>
        <p:txBody>
          <a:bodyPr/>
          <a:lstStyle/>
          <a:p>
            <a:r>
              <a:rPr lang="en-US"/>
              <a:t>Sacramento County Health Authority Commission</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6"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15"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7917" y="6204230"/>
            <a:ext cx="1617906" cy="319943"/>
          </a:xfrm>
          <a:prstGeom prst="rect">
            <a:avLst/>
          </a:prstGeom>
        </p:spPr>
      </p:pic>
    </p:spTree>
    <p:extLst>
      <p:ext uri="{BB962C8B-B14F-4D97-AF65-F5344CB8AC3E}">
        <p14:creationId xmlns:p14="http://schemas.microsoft.com/office/powerpoint/2010/main" val="1316744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a:t>Click to add date</a:t>
            </a:r>
          </a:p>
          <a:p>
            <a:pPr lvl="1"/>
            <a:endParaRPr lang="en-US"/>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254" y="6375760"/>
            <a:ext cx="2798793"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a:t>Presenter name</a:t>
            </a:r>
          </a:p>
        </p:txBody>
      </p:sp>
      <p:sp>
        <p:nvSpPr>
          <p:cNvPr id="16"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a:t>PARTNER LOGO</a:t>
            </a:r>
          </a:p>
        </p:txBody>
      </p:sp>
      <p:sp>
        <p:nvSpPr>
          <p:cNvPr id="14" name="Title 1"/>
          <p:cNvSpPr>
            <a:spLocks noGrp="1"/>
          </p:cNvSpPr>
          <p:nvPr>
            <p:ph type="ctrTitle" hasCustomPrompt="1"/>
          </p:nvPr>
        </p:nvSpPr>
        <p:spPr>
          <a:xfrm>
            <a:off x="813964" y="4356947"/>
            <a:ext cx="10564071" cy="795528"/>
          </a:xfrm>
        </p:spPr>
        <p:txBody>
          <a:bodyPr rIns="0" anchor="b" anchorCtr="0"/>
          <a:lstStyle>
            <a:lvl1pPr algn="ctr">
              <a:lnSpc>
                <a:spcPct val="90000"/>
              </a:lnSpc>
              <a:defRPr sz="4000">
                <a:solidFill>
                  <a:schemeClr val="accent2"/>
                </a:solidFill>
              </a:defRPr>
            </a:lvl1pPr>
          </a:lstStyle>
          <a:p>
            <a:r>
              <a:rPr lang="en-US"/>
              <a:t>Click to add title</a:t>
            </a:r>
          </a:p>
        </p:txBody>
      </p:sp>
      <p:sp>
        <p:nvSpPr>
          <p:cNvPr id="17" name="Subtitle 2"/>
          <p:cNvSpPr>
            <a:spLocks noGrp="1"/>
          </p:cNvSpPr>
          <p:nvPr>
            <p:ph type="subTitle" idx="1" hasCustomPrompt="1"/>
          </p:nvPr>
        </p:nvSpPr>
        <p:spPr>
          <a:xfrm>
            <a:off x="813964" y="5265518"/>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information</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9584" y="6204230"/>
            <a:ext cx="1617906" cy="319943"/>
          </a:xfrm>
          <a:prstGeom prst="rect">
            <a:avLst/>
          </a:prstGeom>
        </p:spPr>
      </p:pic>
    </p:spTree>
    <p:extLst>
      <p:ext uri="{BB962C8B-B14F-4D97-AF65-F5344CB8AC3E}">
        <p14:creationId xmlns:p14="http://schemas.microsoft.com/office/powerpoint/2010/main" val="3013677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981" y="416158"/>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Agenda</a:t>
            </a:r>
          </a:p>
        </p:txBody>
      </p:sp>
      <p:sp>
        <p:nvSpPr>
          <p:cNvPr id="5" name="Text Placeholder 4"/>
          <p:cNvSpPr>
            <a:spLocks noGrp="1"/>
          </p:cNvSpPr>
          <p:nvPr>
            <p:ph type="body" sz="quarter" idx="15" hasCustomPrompt="1"/>
          </p:nvPr>
        </p:nvSpPr>
        <p:spPr>
          <a:xfrm>
            <a:off x="557929" y="1764792"/>
            <a:ext cx="8588453" cy="3976252"/>
          </a:xfrm>
        </p:spPr>
        <p:txBody>
          <a:bodyPr/>
          <a:lstStyle>
            <a:lvl1pPr>
              <a:lnSpc>
                <a:spcPct val="100000"/>
              </a:lnSpc>
              <a:spcBef>
                <a:spcPts val="1800"/>
              </a:spcBef>
              <a:spcAft>
                <a:spcPts val="0"/>
              </a:spcAft>
              <a:defRPr sz="1800" b="1">
                <a:solidFill>
                  <a:schemeClr val="tx2"/>
                </a:solidFill>
              </a:defRPr>
            </a:lvl1pPr>
            <a:lvl2pPr marL="0" indent="0">
              <a:spcBef>
                <a:spcPts val="0"/>
              </a:spcBef>
              <a:spcAft>
                <a:spcPts val="0"/>
              </a:spcAft>
              <a:buNone/>
              <a:defRPr sz="1300" baseline="0">
                <a:solidFill>
                  <a:schemeClr val="tx2"/>
                </a:solidFill>
              </a:defRPr>
            </a:lvl2pPr>
            <a:lvl3pPr marL="177800" indent="-177800">
              <a:spcBef>
                <a:spcPts val="600"/>
              </a:spcBef>
              <a:buFont typeface="Arial" panose="020B0604020202020204" pitchFamily="34" charset="0"/>
              <a:buChar char="•"/>
              <a:defRPr sz="1300" baseline="0"/>
            </a:lvl3pPr>
            <a:lvl4pPr marL="342900" indent="-165100">
              <a:spcBef>
                <a:spcPts val="600"/>
              </a:spcBef>
              <a:buFont typeface="Arial" panose="020B0604020202020204" pitchFamily="34" charset="0"/>
              <a:buChar char="–"/>
              <a:defRPr sz="1300" baseline="0"/>
            </a:lvl4pPr>
            <a:lvl5pPr marL="520700" indent="-177800">
              <a:spcBef>
                <a:spcPts val="600"/>
              </a:spcBef>
              <a:buFont typeface="Arial" panose="020B0604020202020204" pitchFamily="34" charset="0"/>
              <a:buChar char="•"/>
              <a:defRPr sz="1300"/>
            </a:lvl5pPr>
            <a:lvl6pPr marL="685800" indent="-165100">
              <a:spcBef>
                <a:spcPts val="600"/>
              </a:spcBef>
              <a:buFont typeface="Arial" panose="020B0604020202020204" pitchFamily="34" charset="0"/>
              <a:buChar char="–"/>
              <a:defRPr sz="1300" baseline="0"/>
            </a:lvl6pPr>
            <a:lvl7pPr marL="863600" indent="-177800">
              <a:spcBef>
                <a:spcPts val="600"/>
              </a:spcBef>
              <a:buFont typeface="Arial" panose="020B0604020202020204" pitchFamily="34" charset="0"/>
              <a:buChar char="•"/>
              <a:defRPr sz="1300"/>
            </a:lvl7pPr>
            <a:lvl8pPr marL="1028700" indent="-165100">
              <a:spcBef>
                <a:spcPts val="600"/>
              </a:spcBef>
              <a:buFont typeface="Arial" panose="020B0604020202020204" pitchFamily="34" charset="0"/>
              <a:buChar char="–"/>
              <a:defRPr sz="1300"/>
            </a:lvl8pPr>
            <a:lvl9pPr marL="1206500" indent="-177800">
              <a:spcBef>
                <a:spcPts val="600"/>
              </a:spcBef>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841488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981" y="416158"/>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Agenda</a:t>
            </a:r>
          </a:p>
        </p:txBody>
      </p:sp>
      <p:sp>
        <p:nvSpPr>
          <p:cNvPr id="5"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652" y="1765602"/>
            <a:ext cx="3914652" cy="3614737"/>
          </a:xfrm>
          <a:prstGeom prst="rect">
            <a:avLst/>
          </a:prstGeom>
        </p:spPr>
        <p:txBody>
          <a:bodyPr/>
          <a:lstStyle>
            <a:lvl1pPr>
              <a:lnSpc>
                <a:spcPct val="100000"/>
              </a:lnSpc>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
        <p:nvSpPr>
          <p:cNvPr id="7"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3091" y="1765602"/>
            <a:ext cx="3912531" cy="3614737"/>
          </a:xfrm>
          <a:prstGeom prst="rect">
            <a:avLst/>
          </a:prstGeom>
        </p:spPr>
        <p:txBody>
          <a:bodyPr/>
          <a:lstStyle>
            <a:lvl1pPr>
              <a:lnSpc>
                <a:spcPct val="100000"/>
              </a:lnSpc>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a:t>Click to edit header</a:t>
            </a:r>
          </a:p>
          <a:p>
            <a:pPr lvl="1"/>
            <a:r>
              <a:rPr lang="en-US"/>
              <a:t>Tab to Time then tab to Agenda item</a:t>
            </a:r>
          </a:p>
          <a:p>
            <a:pPr lvl="2"/>
            <a:r>
              <a:rPr lang="en-US"/>
              <a:t>Speaker name and topic</a:t>
            </a:r>
          </a:p>
          <a:p>
            <a:pPr lvl="3"/>
            <a:r>
              <a:rPr lang="en-US"/>
              <a:t>Additional information</a:t>
            </a:r>
          </a:p>
        </p:txBody>
      </p:sp>
    </p:spTree>
    <p:extLst>
      <p:ext uri="{BB962C8B-B14F-4D97-AF65-F5344CB8AC3E}">
        <p14:creationId xmlns:p14="http://schemas.microsoft.com/office/powerpoint/2010/main" val="1253297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3357165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a:solidFill>
                  <a:schemeClr val="bg1"/>
                </a:solidFill>
                <a:latin typeface="+mn-lt"/>
              </a:defRPr>
            </a:lvl1pPr>
          </a:lstStyle>
          <a:p>
            <a:r>
              <a:rPr lang="en-US"/>
              <a:t>Click to edit title for divider</a:t>
            </a:r>
          </a:p>
        </p:txBody>
      </p:sp>
    </p:spTree>
    <p:extLst>
      <p:ext uri="{BB962C8B-B14F-4D97-AF65-F5344CB8AC3E}">
        <p14:creationId xmlns:p14="http://schemas.microsoft.com/office/powerpoint/2010/main" val="2398299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6257926"/>
            <a:ext cx="12192000" cy="60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a:solidFill>
                  <a:schemeClr val="accent2"/>
                </a:solidFill>
                <a:latin typeface="+mn-lt"/>
              </a:defRPr>
            </a:lvl1pPr>
          </a:lstStyle>
          <a:p>
            <a:r>
              <a:rPr lang="en-US"/>
              <a:t>Click to edit title for divider</a:t>
            </a:r>
          </a:p>
        </p:txBody>
      </p:sp>
    </p:spTree>
    <p:extLst>
      <p:ext uri="{BB962C8B-B14F-4D97-AF65-F5344CB8AC3E}">
        <p14:creationId xmlns:p14="http://schemas.microsoft.com/office/powerpoint/2010/main" val="2640930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4214981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lnSpc>
                <a:spcPct val="100000"/>
              </a:lnSpc>
              <a:buClr>
                <a:schemeClr val="tx1"/>
              </a:buClr>
              <a:defRPr sz="1800" b="1" cap="none" baseline="0">
                <a:solidFill>
                  <a:schemeClr val="tx2"/>
                </a:solidFill>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063273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two-column layout</a:t>
            </a:r>
          </a:p>
        </p:txBody>
      </p:sp>
      <p:sp>
        <p:nvSpPr>
          <p:cNvPr id="3" name="Content Placeholder 2"/>
          <p:cNvSpPr>
            <a:spLocks noGrp="1"/>
          </p:cNvSpPr>
          <p:nvPr>
            <p:ph sz="half" idx="1" hasCustomPrompt="1"/>
          </p:nvPr>
        </p:nvSpPr>
        <p:spPr bwMode="gray">
          <a:xfrm>
            <a:off x="557929" y="1767532"/>
            <a:ext cx="5238478" cy="397351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6384175" y="1767532"/>
            <a:ext cx="5238478" cy="3973512"/>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54498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65556A-4750-4918-8807-840D193A74A3}" type="datetime1">
              <a:rPr lang="en-US" smtClean="0"/>
              <a:t>11/21/2023</a:t>
            </a:fld>
            <a:endParaRPr lang="en-US"/>
          </a:p>
        </p:txBody>
      </p:sp>
      <p:sp>
        <p:nvSpPr>
          <p:cNvPr id="8" name="Footer Placeholder 7"/>
          <p:cNvSpPr>
            <a:spLocks noGrp="1"/>
          </p:cNvSpPr>
          <p:nvPr>
            <p:ph type="ftr" sz="quarter" idx="11"/>
          </p:nvPr>
        </p:nvSpPr>
        <p:spPr/>
        <p:txBody>
          <a:bodyPr/>
          <a:lstStyle/>
          <a:p>
            <a:r>
              <a:rPr lang="en-US"/>
              <a:t>Sacramento County Health Authority Commission</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three-column layout</a:t>
            </a:r>
          </a:p>
        </p:txBody>
      </p:sp>
      <p:sp>
        <p:nvSpPr>
          <p:cNvPr id="3" name="Content Placeholder 2"/>
          <p:cNvSpPr>
            <a:spLocks noGrp="1"/>
          </p:cNvSpPr>
          <p:nvPr>
            <p:ph sz="half" idx="1" hasCustomPrompt="1"/>
          </p:nvPr>
        </p:nvSpPr>
        <p:spPr bwMode="gray">
          <a:xfrm>
            <a:off x="557930" y="1764792"/>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6" name="Content Placeholder 2"/>
          <p:cNvSpPr>
            <a:spLocks noGrp="1"/>
          </p:cNvSpPr>
          <p:nvPr>
            <p:ph sz="half" idx="10" hasCustomPrompt="1"/>
          </p:nvPr>
        </p:nvSpPr>
        <p:spPr bwMode="gray">
          <a:xfrm>
            <a:off x="4371971" y="1764792"/>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1" hasCustomPrompt="1"/>
          </p:nvPr>
        </p:nvSpPr>
        <p:spPr bwMode="gray">
          <a:xfrm>
            <a:off x="8186012" y="1764792"/>
            <a:ext cx="3434085" cy="3988308"/>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4494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929" y="1764792"/>
            <a:ext cx="2506109"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3411600" y="1764792"/>
            <a:ext cx="2506109"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8" name="Content Placeholder 2"/>
          <p:cNvSpPr>
            <a:spLocks noGrp="1"/>
          </p:cNvSpPr>
          <p:nvPr>
            <p:ph sz="half" idx="11" hasCustomPrompt="1"/>
          </p:nvPr>
        </p:nvSpPr>
        <p:spPr bwMode="gray">
          <a:xfrm>
            <a:off x="6256125" y="1764792"/>
            <a:ext cx="2506109"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9" name="Content Placeholder 2"/>
          <p:cNvSpPr>
            <a:spLocks noGrp="1"/>
          </p:cNvSpPr>
          <p:nvPr>
            <p:ph sz="half" idx="12" hasCustomPrompt="1"/>
          </p:nvPr>
        </p:nvSpPr>
        <p:spPr bwMode="gray">
          <a:xfrm>
            <a:off x="9100650" y="1764792"/>
            <a:ext cx="2506109" cy="3977640"/>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980485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baseline="0">
                <a:solidFill>
                  <a:schemeClr val="tx2"/>
                </a:solidFill>
              </a:defRPr>
            </a:lvl1pPr>
          </a:lstStyle>
          <a:p>
            <a:r>
              <a:rPr lang="en-US"/>
              <a:t>Click to add title for five-column journey layout</a:t>
            </a:r>
          </a:p>
        </p:txBody>
      </p:sp>
      <p:sp>
        <p:nvSpPr>
          <p:cNvPr id="3" name="Content Placeholder 2"/>
          <p:cNvSpPr>
            <a:spLocks noGrp="1"/>
          </p:cNvSpPr>
          <p:nvPr>
            <p:ph sz="half" idx="1" hasCustomPrompt="1"/>
          </p:nvPr>
        </p:nvSpPr>
        <p:spPr bwMode="gray">
          <a:xfrm>
            <a:off x="1064941"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
        <p:nvSpPr>
          <p:cNvPr id="19" name="Content Placeholder 2"/>
          <p:cNvSpPr>
            <a:spLocks noGrp="1"/>
          </p:cNvSpPr>
          <p:nvPr>
            <p:ph sz="half" idx="10" hasCustomPrompt="1"/>
          </p:nvPr>
        </p:nvSpPr>
        <p:spPr bwMode="gray">
          <a:xfrm>
            <a:off x="3153647"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
        <p:nvSpPr>
          <p:cNvPr id="20" name="Content Placeholder 2"/>
          <p:cNvSpPr>
            <a:spLocks noGrp="1"/>
          </p:cNvSpPr>
          <p:nvPr>
            <p:ph sz="half" idx="11" hasCustomPrompt="1"/>
          </p:nvPr>
        </p:nvSpPr>
        <p:spPr bwMode="gray">
          <a:xfrm>
            <a:off x="5242353"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
        <p:nvSpPr>
          <p:cNvPr id="21" name="Content Placeholder 2"/>
          <p:cNvSpPr>
            <a:spLocks noGrp="1"/>
          </p:cNvSpPr>
          <p:nvPr>
            <p:ph sz="half" idx="12" hasCustomPrompt="1"/>
          </p:nvPr>
        </p:nvSpPr>
        <p:spPr bwMode="gray">
          <a:xfrm>
            <a:off x="7331059"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
        <p:nvSpPr>
          <p:cNvPr id="22" name="Content Placeholder 2"/>
          <p:cNvSpPr>
            <a:spLocks noGrp="1"/>
          </p:cNvSpPr>
          <p:nvPr>
            <p:ph sz="half" idx="13" hasCustomPrompt="1"/>
          </p:nvPr>
        </p:nvSpPr>
        <p:spPr bwMode="gray">
          <a:xfrm>
            <a:off x="9419765" y="3475038"/>
            <a:ext cx="1673788" cy="2266006"/>
          </a:xfrm>
        </p:spPr>
        <p:txBody>
          <a:bodyPr vert="horz" lIns="0" tIns="0" rIns="0" bIns="0" rtlCol="0">
            <a:noAutofit/>
          </a:bodyPr>
          <a:lstStyle>
            <a:lvl1pPr>
              <a:lnSpc>
                <a:spcPct val="100000"/>
              </a:lnSpc>
              <a:buClr>
                <a:schemeClr val="tx1"/>
              </a:buClr>
              <a:defRPr lang="en-US" sz="1800" b="1" cap="none" baseline="0" dirty="0" smtClean="0">
                <a:solidFill>
                  <a:schemeClr val="tx2"/>
                </a:solidFill>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buFont typeface="Arial" panose="020B0604020202020204" pitchFamily="34" charset="0"/>
              <a:buChar char="•"/>
              <a:defRPr/>
            </a:lvl7pPr>
            <a:lvl8pPr marL="1030288" indent="-173038">
              <a:defRPr/>
            </a:lvl8pPr>
            <a:lvl9pPr marL="1203325" indent="-173038">
              <a:defRPr/>
            </a:lvl9pPr>
          </a:lstStyle>
          <a:p>
            <a:pPr lvl="0"/>
            <a:r>
              <a:rPr lang="en-US"/>
              <a:t>Click to add header</a:t>
            </a:r>
          </a:p>
          <a:p>
            <a:pPr lvl="1"/>
            <a:r>
              <a:rPr lang="en-US"/>
              <a:t>Body text</a:t>
            </a:r>
          </a:p>
          <a:p>
            <a:pPr lvl="2"/>
            <a:r>
              <a:rPr lang="en-US"/>
              <a:t>First-level bullet</a:t>
            </a:r>
          </a:p>
          <a:p>
            <a:pPr lvl="3"/>
            <a:r>
              <a:rPr lang="en-US"/>
              <a:t>Second-level bullet</a:t>
            </a:r>
          </a:p>
        </p:txBody>
      </p:sp>
    </p:spTree>
    <p:extLst>
      <p:ext uri="{BB962C8B-B14F-4D97-AF65-F5344CB8AC3E}">
        <p14:creationId xmlns:p14="http://schemas.microsoft.com/office/powerpoint/2010/main" val="1629021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70035" y="1752601"/>
            <a:ext cx="9051932"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80728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Click to add title for chart with text layout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7653" y="1764793"/>
            <a:ext cx="7174286" cy="2975735"/>
          </a:xfrm>
        </p:spPr>
        <p:txBody>
          <a:bodyPr>
            <a:noAutofit/>
          </a:bodyPr>
          <a:lstStyle>
            <a:lvl1pPr>
              <a:defRPr>
                <a:solidFill>
                  <a:schemeClr val="tx2"/>
                </a:solidFill>
              </a:defRPr>
            </a:lvl1pPr>
          </a:lstStyle>
          <a:p>
            <a:pPr lvl="0"/>
            <a:r>
              <a:rPr lang="en-US"/>
              <a:t>Click to edit Master text styles</a:t>
            </a:r>
          </a:p>
        </p:txBody>
      </p:sp>
      <p:sp>
        <p:nvSpPr>
          <p:cNvPr id="13" name="Content Placeholder 2"/>
          <p:cNvSpPr>
            <a:spLocks noGrp="1"/>
          </p:cNvSpPr>
          <p:nvPr>
            <p:ph idx="1" hasCustomPrompt="1"/>
          </p:nvPr>
        </p:nvSpPr>
        <p:spPr bwMode="gray">
          <a:xfrm>
            <a:off x="557928" y="1767531"/>
            <a:ext cx="3439040" cy="2971800"/>
          </a:xfrm>
        </p:spPr>
        <p:txBody>
          <a:bodyPr/>
          <a:lstStyle>
            <a:lvl1pPr>
              <a:lnSpc>
                <a:spcPct val="100000"/>
              </a:lnSpc>
              <a:buClrTx/>
              <a:defRPr sz="1800" b="1" cap="none" baseline="0">
                <a:solidFill>
                  <a:schemeClr val="tx2"/>
                </a:solidFill>
              </a:defRPr>
            </a:lvl1pPr>
            <a:lvl2pPr marL="0" indent="0">
              <a:buClrTx/>
              <a:buNone/>
              <a:defRPr sz="1300"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004168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comparison slide</a:t>
            </a:r>
          </a:p>
        </p:txBody>
      </p:sp>
      <p:sp>
        <p:nvSpPr>
          <p:cNvPr id="7" name="Content Placeholder 3"/>
          <p:cNvSpPr>
            <a:spLocks noGrp="1"/>
          </p:cNvSpPr>
          <p:nvPr>
            <p:ph sz="half" idx="2" hasCustomPrompt="1"/>
          </p:nvPr>
        </p:nvSpPr>
        <p:spPr>
          <a:xfrm>
            <a:off x="1253474" y="3660136"/>
            <a:ext cx="3493918" cy="2080908"/>
          </a:xfrm>
          <a:noFill/>
        </p:spPr>
        <p:txBody>
          <a:bodyPr lIns="0" tIns="0" rIns="0" bIns="0"/>
          <a:lstStyle>
            <a:lvl1pPr marL="0" indent="0" algn="ctr">
              <a:lnSpc>
                <a:spcPct val="100000"/>
              </a:lnSpc>
              <a:spcBef>
                <a:spcPts val="1200"/>
              </a:spcBef>
              <a:buClrTx/>
              <a:buFont typeface="Arial"/>
              <a:buNone/>
              <a:defRPr sz="1800" b="1">
                <a:solidFill>
                  <a:schemeClr val="tx2"/>
                </a:solidFill>
              </a:defRPr>
            </a:lvl1pPr>
            <a:lvl2pPr marL="0" indent="0" algn="ctr">
              <a:lnSpc>
                <a:spcPct val="100000"/>
              </a:lnSpc>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8" name="Content Placeholder 5"/>
          <p:cNvSpPr>
            <a:spLocks noGrp="1"/>
          </p:cNvSpPr>
          <p:nvPr>
            <p:ph sz="quarter" idx="4" hasCustomPrompt="1"/>
          </p:nvPr>
        </p:nvSpPr>
        <p:spPr>
          <a:xfrm>
            <a:off x="7380297" y="3660136"/>
            <a:ext cx="3493918" cy="2080908"/>
          </a:xfrm>
          <a:noFill/>
        </p:spPr>
        <p:txBody>
          <a:bodyPr lIns="0" tIns="0" rIns="0" bIns="0"/>
          <a:lstStyle>
            <a:lvl1pPr marL="0" indent="0" algn="ctr">
              <a:lnSpc>
                <a:spcPct val="100000"/>
              </a:lnSpc>
              <a:spcBef>
                <a:spcPts val="1200"/>
              </a:spcBef>
              <a:buClrTx/>
              <a:buFont typeface="Arial"/>
              <a:buNone/>
              <a:defRPr sz="1800" b="1">
                <a:solidFill>
                  <a:schemeClr val="bg1"/>
                </a:solidFill>
              </a:defRPr>
            </a:lvl1pPr>
            <a:lvl2pPr marL="0" indent="0" algn="ctr">
              <a:lnSpc>
                <a:spcPct val="100000"/>
              </a:lnSpc>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9" name="Graphic 8">
            <a:extLst>
              <a:ext uri="{FF2B5EF4-FFF2-40B4-BE49-F238E27FC236}">
                <a16:creationId xmlns:a16="http://schemas.microsoft.com/office/drawing/2014/main" id="{5288271E-F04F-4393-9AF2-70ADFF6B5E4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471004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6"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8" name="Content Placeholder 2"/>
          <p:cNvSpPr>
            <a:spLocks noGrp="1"/>
          </p:cNvSpPr>
          <p:nvPr>
            <p:ph sz="half" idx="1" hasCustomPrompt="1"/>
          </p:nvPr>
        </p:nvSpPr>
        <p:spPr bwMode="gray">
          <a:xfrm>
            <a:off x="846991" y="3148862"/>
            <a:ext cx="2368913" cy="2592183"/>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dirty="0" smtClean="0">
                <a:solidFill>
                  <a:schemeClr val="tx2"/>
                </a:solidFill>
              </a:defRPr>
            </a:lvl2pPr>
            <a:lvl3pPr marL="171450" indent="0">
              <a:buClrTx/>
              <a:buFont typeface="Arial" panose="020B0604020202020204" pitchFamily="34" charset="0"/>
              <a:buNone/>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a:t>Header</a:t>
            </a:r>
          </a:p>
          <a:p>
            <a:pPr lvl="1"/>
            <a:r>
              <a:rPr lang="en-US"/>
              <a:t>First-level</a:t>
            </a:r>
          </a:p>
        </p:txBody>
      </p:sp>
      <p:sp>
        <p:nvSpPr>
          <p:cNvPr id="9" name="Content Placeholder 3"/>
          <p:cNvSpPr>
            <a:spLocks noGrp="1"/>
          </p:cNvSpPr>
          <p:nvPr>
            <p:ph sz="half" idx="2" hasCustomPrompt="1"/>
          </p:nvPr>
        </p:nvSpPr>
        <p:spPr bwMode="gray">
          <a:xfrm>
            <a:off x="4907514" y="3148862"/>
            <a:ext cx="2368913" cy="2592183"/>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lvl="0"/>
            <a:r>
              <a:rPr lang="en-US"/>
              <a:t>Header</a:t>
            </a:r>
          </a:p>
          <a:p>
            <a:pPr lvl="1"/>
            <a:r>
              <a:rPr lang="en-US"/>
              <a:t>First-level</a:t>
            </a:r>
          </a:p>
        </p:txBody>
      </p:sp>
      <p:sp>
        <p:nvSpPr>
          <p:cNvPr id="10" name="Content Placeholder 3"/>
          <p:cNvSpPr>
            <a:spLocks noGrp="1"/>
          </p:cNvSpPr>
          <p:nvPr>
            <p:ph sz="half" idx="18" hasCustomPrompt="1"/>
          </p:nvPr>
        </p:nvSpPr>
        <p:spPr bwMode="gray">
          <a:xfrm>
            <a:off x="8972065" y="3148862"/>
            <a:ext cx="2368913" cy="2592183"/>
          </a:xfrm>
        </p:spPr>
        <p:txBody>
          <a:bodyPr vert="horz" lIns="0" tIns="0" rIns="0" bIns="0" rtlCol="0">
            <a:noAutofit/>
          </a:bodyPr>
          <a:lstStyle>
            <a:lvl1pPr algn="ctr">
              <a:lnSpc>
                <a:spcPct val="100000"/>
              </a:lnSpc>
              <a:buClrTx/>
              <a:defRPr lang="en-US" sz="1800" b="1" cap="none" baseline="0" dirty="0" smtClean="0">
                <a:solidFill>
                  <a:schemeClr val="bg1"/>
                </a:solidFill>
              </a:defRPr>
            </a:lvl1pPr>
            <a:lvl2pPr marL="0" indent="0" algn="ctr">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pic>
        <p:nvPicPr>
          <p:cNvPr id="11" name="Graphic 10">
            <a:extLst>
              <a:ext uri="{FF2B5EF4-FFF2-40B4-BE49-F238E27FC236}">
                <a16:creationId xmlns:a16="http://schemas.microsoft.com/office/drawing/2014/main" id="{17FEF549-AD99-4D0F-B266-B1130A191A9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6174419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comparison slide</a:t>
            </a:r>
          </a:p>
        </p:txBody>
      </p:sp>
      <p:sp>
        <p:nvSpPr>
          <p:cNvPr id="7" name="Content Placeholder 3"/>
          <p:cNvSpPr>
            <a:spLocks noGrp="1"/>
          </p:cNvSpPr>
          <p:nvPr>
            <p:ph sz="half" idx="2" hasCustomPrompt="1"/>
          </p:nvPr>
        </p:nvSpPr>
        <p:spPr>
          <a:xfrm>
            <a:off x="1253474" y="3660136"/>
            <a:ext cx="3493918" cy="2080908"/>
          </a:xfrm>
          <a:noFill/>
        </p:spPr>
        <p:txBody>
          <a:bodyPr lIns="0" tIns="0" rIns="0" bIns="0"/>
          <a:lstStyle>
            <a:lvl1pPr marL="0" indent="0" algn="ctr">
              <a:lnSpc>
                <a:spcPct val="100000"/>
              </a:lnSpc>
              <a:spcBef>
                <a:spcPts val="1200"/>
              </a:spcBef>
              <a:buClrTx/>
              <a:buFont typeface="Arial"/>
              <a:buNone/>
              <a:defRPr sz="1800" b="1">
                <a:solidFill>
                  <a:schemeClr val="tx2"/>
                </a:solidFill>
              </a:defRPr>
            </a:lvl1pPr>
            <a:lvl2pPr marL="0" indent="0" algn="ctr">
              <a:lnSpc>
                <a:spcPct val="100000"/>
              </a:lnSpc>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a:t>Header</a:t>
            </a:r>
          </a:p>
          <a:p>
            <a:pPr lvl="1"/>
            <a:r>
              <a:rPr lang="en-US"/>
              <a:t>First-level</a:t>
            </a:r>
          </a:p>
        </p:txBody>
      </p:sp>
      <p:sp>
        <p:nvSpPr>
          <p:cNvPr id="8" name="Content Placeholder 5"/>
          <p:cNvSpPr>
            <a:spLocks noGrp="1"/>
          </p:cNvSpPr>
          <p:nvPr>
            <p:ph sz="quarter" idx="4" hasCustomPrompt="1"/>
          </p:nvPr>
        </p:nvSpPr>
        <p:spPr>
          <a:xfrm>
            <a:off x="7380297" y="3660136"/>
            <a:ext cx="3493918" cy="2080908"/>
          </a:xfrm>
          <a:noFill/>
        </p:spPr>
        <p:txBody>
          <a:bodyPr lIns="0" tIns="0" rIns="0" bIns="0"/>
          <a:lstStyle>
            <a:lvl1pPr marL="0" indent="0" algn="ctr">
              <a:lnSpc>
                <a:spcPct val="100000"/>
              </a:lnSpc>
              <a:spcBef>
                <a:spcPts val="1200"/>
              </a:spcBef>
              <a:buClrTx/>
              <a:buFont typeface="Arial"/>
              <a:buNone/>
              <a:defRPr sz="1800" b="1">
                <a:solidFill>
                  <a:schemeClr val="bg1"/>
                </a:solidFill>
              </a:defRPr>
            </a:lvl1pPr>
            <a:lvl2pPr marL="0" indent="0" algn="ctr">
              <a:lnSpc>
                <a:spcPct val="100000"/>
              </a:lnSpc>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a:t>Header</a:t>
            </a:r>
          </a:p>
          <a:p>
            <a:pPr lvl="1"/>
            <a:r>
              <a:rPr lang="en-US"/>
              <a:t>First-level</a:t>
            </a:r>
          </a:p>
        </p:txBody>
      </p:sp>
      <p:pic>
        <p:nvPicPr>
          <p:cNvPr id="9" name="Graphic 8">
            <a:extLst>
              <a:ext uri="{FF2B5EF4-FFF2-40B4-BE49-F238E27FC236}">
                <a16:creationId xmlns:a16="http://schemas.microsoft.com/office/drawing/2014/main" id="{5288271E-F04F-4393-9AF2-70ADFF6B5E4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471004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6"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8" name="Content Placeholder 2"/>
          <p:cNvSpPr>
            <a:spLocks noGrp="1"/>
          </p:cNvSpPr>
          <p:nvPr>
            <p:ph sz="half" idx="1" hasCustomPrompt="1"/>
          </p:nvPr>
        </p:nvSpPr>
        <p:spPr bwMode="gray">
          <a:xfrm>
            <a:off x="846991" y="3148862"/>
            <a:ext cx="2368913" cy="2592183"/>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dirty="0" smtClean="0">
                <a:solidFill>
                  <a:schemeClr val="tx2"/>
                </a:solidFill>
              </a:defRPr>
            </a:lvl2pPr>
            <a:lvl3pPr marL="171450" indent="0">
              <a:buClrTx/>
              <a:buFont typeface="Arial" panose="020B0604020202020204" pitchFamily="34" charset="0"/>
              <a:buNone/>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a:t>Header</a:t>
            </a:r>
          </a:p>
          <a:p>
            <a:pPr lvl="1"/>
            <a:r>
              <a:rPr lang="en-US"/>
              <a:t>First-level</a:t>
            </a:r>
          </a:p>
        </p:txBody>
      </p:sp>
      <p:sp>
        <p:nvSpPr>
          <p:cNvPr id="9" name="Content Placeholder 3"/>
          <p:cNvSpPr>
            <a:spLocks noGrp="1"/>
          </p:cNvSpPr>
          <p:nvPr>
            <p:ph sz="half" idx="2" hasCustomPrompt="1"/>
          </p:nvPr>
        </p:nvSpPr>
        <p:spPr bwMode="gray">
          <a:xfrm>
            <a:off x="4907514" y="3148862"/>
            <a:ext cx="2368913" cy="2592183"/>
          </a:xfrm>
        </p:spPr>
        <p:txBody>
          <a:bodyPr vert="horz" lIns="0" tIns="0" rIns="0" bIns="0" rtlCol="0">
            <a:noAutofit/>
          </a:bodyPr>
          <a:lstStyle>
            <a:lvl1pPr algn="ctr">
              <a:lnSpc>
                <a:spcPct val="100000"/>
              </a:lnSpc>
              <a:buClrTx/>
              <a:defRPr lang="en-US" sz="1800" b="1" cap="none" baseline="0" dirty="0" smtClean="0">
                <a:solidFill>
                  <a:schemeClr val="tx2"/>
                </a:solidFill>
              </a:defRPr>
            </a:lvl1pPr>
            <a:lvl2pPr marL="0" indent="0" algn="ctr">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lvl="0"/>
            <a:r>
              <a:rPr lang="en-US"/>
              <a:t>Header</a:t>
            </a:r>
          </a:p>
          <a:p>
            <a:pPr lvl="1"/>
            <a:r>
              <a:rPr lang="en-US"/>
              <a:t>First-level</a:t>
            </a:r>
          </a:p>
        </p:txBody>
      </p:sp>
      <p:sp>
        <p:nvSpPr>
          <p:cNvPr id="10" name="Content Placeholder 3"/>
          <p:cNvSpPr>
            <a:spLocks noGrp="1"/>
          </p:cNvSpPr>
          <p:nvPr>
            <p:ph sz="half" idx="18" hasCustomPrompt="1"/>
          </p:nvPr>
        </p:nvSpPr>
        <p:spPr bwMode="gray">
          <a:xfrm>
            <a:off x="8972065" y="3148862"/>
            <a:ext cx="2368913" cy="2592183"/>
          </a:xfrm>
        </p:spPr>
        <p:txBody>
          <a:bodyPr vert="horz" lIns="0" tIns="0" rIns="0" bIns="0" rtlCol="0">
            <a:noAutofit/>
          </a:bodyPr>
          <a:lstStyle>
            <a:lvl1pPr algn="ctr">
              <a:lnSpc>
                <a:spcPct val="100000"/>
              </a:lnSpc>
              <a:buClrTx/>
              <a:defRPr lang="en-US" sz="1800" b="1" cap="none" baseline="0" dirty="0" smtClean="0">
                <a:solidFill>
                  <a:schemeClr val="bg1"/>
                </a:solidFill>
              </a:defRPr>
            </a:lvl1pPr>
            <a:lvl2pPr marL="0" indent="0" algn="ctr">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a:t>Header</a:t>
            </a:r>
          </a:p>
          <a:p>
            <a:pPr lvl="1"/>
            <a:r>
              <a:rPr lang="en-US"/>
              <a:t>First-level</a:t>
            </a:r>
          </a:p>
        </p:txBody>
      </p:sp>
      <p:pic>
        <p:nvPicPr>
          <p:cNvPr id="11" name="Graphic 10">
            <a:extLst>
              <a:ext uri="{FF2B5EF4-FFF2-40B4-BE49-F238E27FC236}">
                <a16:creationId xmlns:a16="http://schemas.microsoft.com/office/drawing/2014/main" id="{17FEF549-AD99-4D0F-B266-B1130A191A9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617441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557929" y="1765300"/>
            <a:ext cx="4884168"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Tree>
    <p:extLst>
      <p:ext uri="{BB962C8B-B14F-4D97-AF65-F5344CB8AC3E}">
        <p14:creationId xmlns:p14="http://schemas.microsoft.com/office/powerpoint/2010/main" val="208838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FED935-CC43-469C-BC36-BB3EF2C0D392}" type="datetime1">
              <a:rPr lang="en-US" smtClean="0"/>
              <a:t>11/21/2023</a:t>
            </a:fld>
            <a:endParaRPr lang="en-US"/>
          </a:p>
        </p:txBody>
      </p:sp>
      <p:sp>
        <p:nvSpPr>
          <p:cNvPr id="4" name="Footer Placeholder 3"/>
          <p:cNvSpPr>
            <a:spLocks noGrp="1"/>
          </p:cNvSpPr>
          <p:nvPr>
            <p:ph type="ftr" sz="quarter" idx="11"/>
          </p:nvPr>
        </p:nvSpPr>
        <p:spPr/>
        <p:txBody>
          <a:bodyPr/>
          <a:lstStyle/>
          <a:p>
            <a:r>
              <a:rPr lang="en-US"/>
              <a:t>Sacramento County Health Authority Commission</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a:t>
            </a:r>
            <a:br>
              <a:rPr lang="en-US"/>
            </a:br>
            <a:r>
              <a:rPr lang="en-US"/>
              <a:t>for image and text slide</a:t>
            </a:r>
          </a:p>
        </p:txBody>
      </p:sp>
      <p:sp>
        <p:nvSpPr>
          <p:cNvPr id="6" name="Content Placeholder 2"/>
          <p:cNvSpPr>
            <a:spLocks noGrp="1"/>
          </p:cNvSpPr>
          <p:nvPr>
            <p:ph idx="1" hasCustomPrompt="1"/>
          </p:nvPr>
        </p:nvSpPr>
        <p:spPr bwMode="gray">
          <a:xfrm>
            <a:off x="6740693" y="1765300"/>
            <a:ext cx="4884168"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1008244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pic>
        <p:nvPicPr>
          <p:cNvPr id="7" name="Graphic 6">
            <a:extLst>
              <a:ext uri="{FF2B5EF4-FFF2-40B4-BE49-F238E27FC236}">
                <a16:creationId xmlns:a16="http://schemas.microsoft.com/office/drawing/2014/main" id="{029A6FBD-7330-43FE-8D98-154D3BA59EA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9151990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pic>
        <p:nvPicPr>
          <p:cNvPr id="7" name="Graphic 6">
            <a:extLst>
              <a:ext uri="{FF2B5EF4-FFF2-40B4-BE49-F238E27FC236}">
                <a16:creationId xmlns:a16="http://schemas.microsoft.com/office/drawing/2014/main" id="{029A6FBD-7330-43FE-8D98-154D3BA59EA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9151990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a:t>Click to add title for text and infographic</a:t>
            </a:r>
          </a:p>
        </p:txBody>
      </p:sp>
      <p:sp>
        <p:nvSpPr>
          <p:cNvPr id="6" name="Content Placeholder 2"/>
          <p:cNvSpPr>
            <a:spLocks noGrp="1"/>
          </p:cNvSpPr>
          <p:nvPr>
            <p:ph idx="1" hasCustomPrompt="1"/>
          </p:nvPr>
        </p:nvSpPr>
        <p:spPr bwMode="gray">
          <a:xfrm>
            <a:off x="6740693" y="1765300"/>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10"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Tree>
    <p:extLst>
      <p:ext uri="{BB962C8B-B14F-4D97-AF65-F5344CB8AC3E}">
        <p14:creationId xmlns:p14="http://schemas.microsoft.com/office/powerpoint/2010/main" val="1200479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a:br>
            <a:r>
              <a:rPr lang="en-US"/>
              <a:t>IMAGE</a:t>
            </a:r>
            <a:br>
              <a:rPr lang="en-US"/>
            </a:br>
            <a:br>
              <a:rPr lang="en-US"/>
            </a:br>
            <a:br>
              <a:rPr lang="en-US"/>
            </a:br>
            <a:endParaRPr lang="en-US"/>
          </a:p>
        </p:txBody>
      </p:sp>
      <p:sp>
        <p:nvSpPr>
          <p:cNvPr id="2" name="Title 1"/>
          <p:cNvSpPr>
            <a:spLocks noGrp="1"/>
          </p:cNvSpPr>
          <p:nvPr>
            <p:ph type="title" hasCustomPrompt="1"/>
          </p:nvPr>
        </p:nvSpPr>
        <p:spPr>
          <a:xfrm>
            <a:off x="557929" y="1764792"/>
            <a:ext cx="4435995" cy="1463040"/>
          </a:xfrm>
        </p:spPr>
        <p:txBody>
          <a:bodyPr rIns="0"/>
          <a:lstStyle>
            <a:lvl1pPr>
              <a:defRPr>
                <a:solidFill>
                  <a:schemeClr val="tx2"/>
                </a:solidFill>
              </a:defRPr>
            </a:lvl1pPr>
          </a:lstStyle>
          <a:p>
            <a:r>
              <a:rPr lang="en-US"/>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929" y="3590383"/>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1158728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868" y="2180108"/>
            <a:ext cx="7170763" cy="1463040"/>
          </a:xfrm>
        </p:spPr>
        <p:txBody>
          <a:bodyPr rIns="0"/>
          <a:lstStyle>
            <a:lvl1pPr>
              <a:defRPr>
                <a:solidFill>
                  <a:schemeClr val="tx2"/>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300" cap="all" baseline="0">
                <a:solidFill>
                  <a:schemeClr val="tx2"/>
                </a:solidFill>
              </a:defRPr>
            </a:lvl1pPr>
          </a:lstStyle>
          <a:p>
            <a:pPr lvl="0"/>
            <a:r>
              <a:rPr lang="en-US"/>
              <a:t>click to add AUTHOR</a:t>
            </a:r>
          </a:p>
        </p:txBody>
      </p:sp>
    </p:spTree>
    <p:extLst>
      <p:ext uri="{BB962C8B-B14F-4D97-AF65-F5344CB8AC3E}">
        <p14:creationId xmlns:p14="http://schemas.microsoft.com/office/powerpoint/2010/main" val="3518928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868" y="2180108"/>
            <a:ext cx="7170763" cy="1463040"/>
          </a:xfrm>
        </p:spPr>
        <p:txBody>
          <a:bodyPr rIns="0"/>
          <a:lstStyle>
            <a:lvl1pPr>
              <a:defRPr>
                <a:solidFill>
                  <a:schemeClr val="bg1"/>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400" cap="all" baseline="0">
                <a:solidFill>
                  <a:schemeClr val="bg1"/>
                </a:solidFill>
              </a:defRPr>
            </a:lvl1pPr>
          </a:lstStyle>
          <a:p>
            <a:pPr lvl="0"/>
            <a:r>
              <a:rPr lang="en-US"/>
              <a:t>click to add AUTHOR</a:t>
            </a:r>
          </a:p>
        </p:txBody>
      </p:sp>
      <p:pic>
        <p:nvPicPr>
          <p:cNvPr id="8" name="Graphic 7">
            <a:extLst>
              <a:ext uri="{FF2B5EF4-FFF2-40B4-BE49-F238E27FC236}">
                <a16:creationId xmlns:a16="http://schemas.microsoft.com/office/drawing/2014/main" id="{C0BE80CC-66D6-4E19-ACEB-E2DAC33DF76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239223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868" y="2180108"/>
            <a:ext cx="7170763" cy="1463040"/>
          </a:xfrm>
        </p:spPr>
        <p:txBody>
          <a:bodyPr rIns="0"/>
          <a:lstStyle>
            <a:lvl1pPr>
              <a:defRPr>
                <a:solidFill>
                  <a:schemeClr val="bg1"/>
                </a:solidFill>
              </a:defRPr>
            </a:lvl1pPr>
          </a:lstStyle>
          <a:p>
            <a:r>
              <a:rPr lang="en-US"/>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400" cap="all" baseline="0">
                <a:solidFill>
                  <a:schemeClr val="bg1"/>
                </a:solidFill>
              </a:defRPr>
            </a:lvl1pPr>
          </a:lstStyle>
          <a:p>
            <a:pPr lvl="0"/>
            <a:r>
              <a:rPr lang="en-US"/>
              <a:t>click to add AUTHOR</a:t>
            </a:r>
          </a:p>
        </p:txBody>
      </p:sp>
      <p:pic>
        <p:nvPicPr>
          <p:cNvPr id="8" name="Graphic 7">
            <a:extLst>
              <a:ext uri="{FF2B5EF4-FFF2-40B4-BE49-F238E27FC236}">
                <a16:creationId xmlns:a16="http://schemas.microsoft.com/office/drawing/2014/main" id="{C0BE80CC-66D6-4E19-ACEB-E2DAC33DF76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3239223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6871" y="416158"/>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Next steps</a:t>
            </a:r>
          </a:p>
        </p:txBody>
      </p:sp>
      <p:sp>
        <p:nvSpPr>
          <p:cNvPr id="11" name="Content Placeholder 2"/>
          <p:cNvSpPr>
            <a:spLocks noGrp="1"/>
          </p:cNvSpPr>
          <p:nvPr>
            <p:ph sz="half" idx="1" hasCustomPrompt="1"/>
          </p:nvPr>
        </p:nvSpPr>
        <p:spPr bwMode="gray">
          <a:xfrm>
            <a:off x="1970635" y="2110424"/>
            <a:ext cx="2506109" cy="3630620"/>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tabLst/>
              <a:defRPr/>
            </a:lvl9pPr>
          </a:lstStyle>
          <a:p>
            <a:pPr lvl="0"/>
            <a:r>
              <a:rPr lang="en-US"/>
              <a:t>1</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6" name="Content Placeholder 2"/>
          <p:cNvSpPr>
            <a:spLocks noGrp="1"/>
          </p:cNvSpPr>
          <p:nvPr>
            <p:ph sz="half" idx="10" hasCustomPrompt="1"/>
          </p:nvPr>
        </p:nvSpPr>
        <p:spPr bwMode="gray">
          <a:xfrm>
            <a:off x="4820143" y="2110424"/>
            <a:ext cx="2506109" cy="3630620"/>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tabLst/>
              <a:defRPr/>
            </a:lvl9pPr>
          </a:lstStyle>
          <a:p>
            <a:pPr lvl="0"/>
            <a:r>
              <a:rPr lang="en-US"/>
              <a:t>2</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
        <p:nvSpPr>
          <p:cNvPr id="7" name="Content Placeholder 2"/>
          <p:cNvSpPr>
            <a:spLocks noGrp="1"/>
          </p:cNvSpPr>
          <p:nvPr>
            <p:ph sz="half" idx="11" hasCustomPrompt="1"/>
          </p:nvPr>
        </p:nvSpPr>
        <p:spPr bwMode="gray">
          <a:xfrm>
            <a:off x="7664668" y="2110424"/>
            <a:ext cx="2506109" cy="3630620"/>
          </a:xfrm>
        </p:spPr>
        <p:txBody>
          <a:bodyPr vert="horz" lIns="0" tIns="0" rIns="0" bIns="0" rtlCol="0">
            <a:noAutofit/>
          </a:bodyPr>
          <a:lstStyle>
            <a:lvl1pPr algn="ctr">
              <a:buClrTx/>
              <a:defRPr lang="en-US" sz="3200" b="1" cap="none" baseline="0" dirty="0" smtClean="0">
                <a:solidFill>
                  <a:schemeClr val="accent2"/>
                </a:solidFill>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tabLst/>
              <a:defRPr/>
            </a:lvl9pPr>
          </a:lstStyle>
          <a:p>
            <a:pPr lvl="0"/>
            <a:r>
              <a:rPr lang="en-US"/>
              <a:t>3</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p:txBody>
      </p:sp>
    </p:spTree>
    <p:extLst>
      <p:ext uri="{BB962C8B-B14F-4D97-AF65-F5344CB8AC3E}">
        <p14:creationId xmlns:p14="http://schemas.microsoft.com/office/powerpoint/2010/main" val="26951082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8777" y="416158"/>
            <a:ext cx="4089993" cy="710619"/>
          </a:xfrm>
          <a:prstGeom prst="rect">
            <a:avLst/>
          </a:prstGeom>
          <a:noFill/>
        </p:spPr>
        <p:txBody>
          <a:bodyPr wrap="square" lIns="0" tIns="0" rIns="0" bIns="0" rtlCol="0">
            <a:noAutofit/>
          </a:bodyPr>
          <a:lstStyle/>
          <a:p>
            <a:pPr marL="0" marR="0" indent="0" algn="l" defTabSz="456758" rtl="0" eaLnBrk="1" fontAlgn="base" latinLnBrk="0" hangingPunct="1">
              <a:lnSpc>
                <a:spcPct val="100000"/>
              </a:lnSpc>
              <a:spcBef>
                <a:spcPts val="1200"/>
              </a:spcBef>
              <a:spcAft>
                <a:spcPts val="0"/>
              </a:spcAft>
              <a:buClrTx/>
              <a:buSzTx/>
              <a:buFontTx/>
              <a:buNone/>
              <a:tabLst/>
            </a:pPr>
            <a:r>
              <a:rPr lang="en-US" sz="4800" b="1">
                <a:solidFill>
                  <a:schemeClr val="accent6"/>
                </a:solidFill>
                <a:latin typeface="+mn-lt"/>
                <a:cs typeface="Arial" panose="020B0604020202020204" pitchFamily="34" charset="0"/>
              </a:rPr>
              <a:t>In closing</a:t>
            </a:r>
          </a:p>
        </p:txBody>
      </p:sp>
      <p:sp>
        <p:nvSpPr>
          <p:cNvPr id="12" name="Content Placeholder 2"/>
          <p:cNvSpPr>
            <a:spLocks noGrp="1"/>
          </p:cNvSpPr>
          <p:nvPr>
            <p:ph idx="1" hasCustomPrompt="1"/>
          </p:nvPr>
        </p:nvSpPr>
        <p:spPr bwMode="gray">
          <a:xfrm>
            <a:off x="557929" y="1767532"/>
            <a:ext cx="8588453" cy="3977640"/>
          </a:xfrm>
        </p:spPr>
        <p:txBody>
          <a:bodyPr/>
          <a:lstStyle>
            <a:lvl1pPr>
              <a:lnSpc>
                <a:spcPct val="100000"/>
              </a:lnSpc>
              <a:buClrTx/>
              <a:defRPr sz="1800" b="1" cap="none" baseline="0">
                <a:solidFill>
                  <a:schemeClr val="tx2"/>
                </a:solidFill>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lvl="0"/>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352442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02A5-7870-4D2D-AE18-ABFAA9B3B88D}" type="datetime1">
              <a:rPr lang="en-US" smtClean="0"/>
              <a:t>11/21/2023</a:t>
            </a:fld>
            <a:endParaRPr lang="en-US"/>
          </a:p>
        </p:txBody>
      </p:sp>
      <p:sp>
        <p:nvSpPr>
          <p:cNvPr id="3" name="Footer Placeholder 2"/>
          <p:cNvSpPr>
            <a:spLocks noGrp="1"/>
          </p:cNvSpPr>
          <p:nvPr>
            <p:ph type="ftr" sz="quarter" idx="11"/>
          </p:nvPr>
        </p:nvSpPr>
        <p:spPr/>
        <p:txBody>
          <a:bodyPr/>
          <a:lstStyle/>
          <a:p>
            <a:r>
              <a:rPr lang="en-US"/>
              <a:t>Sacramento County Health Authority Commission</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Click to add title</a:t>
            </a:r>
          </a:p>
        </p:txBody>
      </p:sp>
    </p:spTree>
    <p:extLst>
      <p:ext uri="{BB962C8B-B14F-4D97-AF65-F5344CB8AC3E}">
        <p14:creationId xmlns:p14="http://schemas.microsoft.com/office/powerpoint/2010/main" val="681243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pic>
        <p:nvPicPr>
          <p:cNvPr id="7" name="Graphic 6">
            <a:extLst>
              <a:ext uri="{FF2B5EF4-FFF2-40B4-BE49-F238E27FC236}">
                <a16:creationId xmlns:a16="http://schemas.microsoft.com/office/drawing/2014/main" id="{E92BA9F0-FF71-432F-ADAE-D14CCEFBB52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948083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930" y="6376946"/>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760" y="6376946"/>
            <a:ext cx="3860217"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pic>
        <p:nvPicPr>
          <p:cNvPr id="7" name="Graphic 6">
            <a:extLst>
              <a:ext uri="{FF2B5EF4-FFF2-40B4-BE49-F238E27FC236}">
                <a16:creationId xmlns:a16="http://schemas.microsoft.com/office/drawing/2014/main" id="{E92BA9F0-FF71-432F-ADAE-D14CCEFBB52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2948083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6231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3813933" y="2941079"/>
            <a:ext cx="4564136" cy="830997"/>
          </a:xfrm>
          <a:prstGeom prst="rect">
            <a:avLst/>
          </a:prstGeom>
          <a:noFill/>
        </p:spPr>
        <p:txBody>
          <a:bodyPr wrap="square" lIns="0" tIns="0" rIns="0" bIns="0" rtlCol="0" anchor="ctr">
            <a:spAutoFit/>
          </a:bodyPr>
          <a:lstStyle/>
          <a:p>
            <a:pPr algn="ctr"/>
            <a:r>
              <a:rPr lang="en-US" sz="5400" b="1">
                <a:solidFill>
                  <a:schemeClr val="accent2"/>
                </a:solidFill>
              </a:rPr>
              <a:t>Thank you</a:t>
            </a:r>
          </a:p>
        </p:txBody>
      </p:sp>
    </p:spTree>
    <p:extLst>
      <p:ext uri="{BB962C8B-B14F-4D97-AF65-F5344CB8AC3E}">
        <p14:creationId xmlns:p14="http://schemas.microsoft.com/office/powerpoint/2010/main" val="12601558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a:t>BE SURE IMAGE IS </a:t>
            </a:r>
            <a:br>
              <a:rPr lang="en-US"/>
            </a:br>
            <a:r>
              <a:rPr lang="en-US"/>
              <a:t>DARK ENOUGH SO TYPE AND </a:t>
            </a:r>
            <a:br>
              <a:rPr lang="en-US"/>
            </a:br>
            <a:r>
              <a:rPr lang="en-US"/>
              <a:t>LOGO ARE READABLE</a:t>
            </a:r>
          </a:p>
          <a:p>
            <a:br>
              <a:rPr lang="en-US"/>
            </a:br>
            <a:r>
              <a:rPr lang="en-US"/>
              <a:t>Be sure to send image to </a:t>
            </a:r>
            <a:br>
              <a:rPr lang="en-US"/>
            </a:br>
            <a:r>
              <a:rPr lang="en-US"/>
              <a:t>back so logo sits on top of image</a:t>
            </a:r>
            <a:br>
              <a:rPr lang="en-US"/>
            </a:br>
            <a:br>
              <a:rPr lang="en-US"/>
            </a:br>
            <a:br>
              <a:rPr lang="en-US"/>
            </a:br>
            <a:br>
              <a:rPr lang="en-US"/>
            </a:br>
            <a:br>
              <a:rPr lang="en-US"/>
            </a:br>
            <a:br>
              <a:rPr lang="en-US"/>
            </a:br>
            <a:br>
              <a:rPr lang="en-US"/>
            </a:br>
            <a:br>
              <a:rPr lang="en-US"/>
            </a:br>
            <a:br>
              <a:rPr lang="en-US"/>
            </a:br>
            <a:endParaRPr lang="en-US"/>
          </a:p>
        </p:txBody>
      </p:sp>
      <p:sp>
        <p:nvSpPr>
          <p:cNvPr id="4" name="Text Placeholder 8"/>
          <p:cNvSpPr>
            <a:spLocks noGrp="1"/>
          </p:cNvSpPr>
          <p:nvPr>
            <p:ph type="body" sz="quarter" idx="18" hasCustomPrompt="1"/>
          </p:nvPr>
        </p:nvSpPr>
        <p:spPr>
          <a:xfrm>
            <a:off x="1053570" y="1196075"/>
            <a:ext cx="2861081" cy="1444752"/>
          </a:xfrm>
        </p:spPr>
        <p:txBody>
          <a:bodyPr/>
          <a:lstStyle>
            <a:lvl1pPr algn="l">
              <a:lnSpc>
                <a:spcPct val="90000"/>
              </a:lnSpc>
              <a:spcBef>
                <a:spcPts val="0"/>
              </a:spcBef>
              <a:defRPr sz="5400" b="1">
                <a:solidFill>
                  <a:schemeClr val="bg1"/>
                </a:solidFill>
              </a:defRPr>
            </a:lvl1pPr>
          </a:lstStyle>
          <a:p>
            <a:pPr lvl="0"/>
            <a:r>
              <a:rPr lang="en-US"/>
              <a:t>Closing slide</a:t>
            </a:r>
          </a:p>
        </p:txBody>
      </p:sp>
    </p:spTree>
    <p:extLst>
      <p:ext uri="{BB962C8B-B14F-4D97-AF65-F5344CB8AC3E}">
        <p14:creationId xmlns:p14="http://schemas.microsoft.com/office/powerpoint/2010/main" val="3297869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0669897-EAD6-4BE5-B806-4BC01D12A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Tree>
    <p:extLst>
      <p:ext uri="{BB962C8B-B14F-4D97-AF65-F5344CB8AC3E}">
        <p14:creationId xmlns:p14="http://schemas.microsoft.com/office/powerpoint/2010/main" val="3836926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4" name="Graphic 3">
            <a:extLst>
              <a:ext uri="{FF2B5EF4-FFF2-40B4-BE49-F238E27FC236}">
                <a16:creationId xmlns:a16="http://schemas.microsoft.com/office/drawing/2014/main" id="{17C436B3-D15A-43B1-AFEF-B0F8128DDC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23650362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0669897-EAD6-4BE5-B806-4BC01D12A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spTree>
    <p:extLst>
      <p:ext uri="{BB962C8B-B14F-4D97-AF65-F5344CB8AC3E}">
        <p14:creationId xmlns:p14="http://schemas.microsoft.com/office/powerpoint/2010/main" val="3836926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mn-lt"/>
              <a:cs typeface="Arial" panose="020B0604020202020204" pitchFamily="34" charset="0"/>
            </a:endParaRPr>
          </a:p>
        </p:txBody>
      </p:sp>
      <p:pic>
        <p:nvPicPr>
          <p:cNvPr id="4" name="Graphic 3">
            <a:extLst>
              <a:ext uri="{FF2B5EF4-FFF2-40B4-BE49-F238E27FC236}">
                <a16:creationId xmlns:a16="http://schemas.microsoft.com/office/drawing/2014/main" id="{17C436B3-D15A-43B1-AFEF-B0F8128DDC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23650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1E89A6-4677-4A79-B73C-CA0DF6A2031A}" type="datetime1">
              <a:rPr lang="en-US" smtClean="0"/>
              <a:t>11/21/2023</a:t>
            </a:fld>
            <a:endParaRPr lang="en-US"/>
          </a:p>
        </p:txBody>
      </p:sp>
      <p:sp>
        <p:nvSpPr>
          <p:cNvPr id="6" name="Footer Placeholder 5"/>
          <p:cNvSpPr>
            <a:spLocks noGrp="1"/>
          </p:cNvSpPr>
          <p:nvPr>
            <p:ph type="ftr" sz="quarter" idx="11"/>
          </p:nvPr>
        </p:nvSpPr>
        <p:spPr/>
        <p:txBody>
          <a:bodyPr/>
          <a:lstStyle/>
          <a:p>
            <a:r>
              <a:rPr lang="en-US"/>
              <a:t>Sacramento County Health Authority Commission</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5"/>
          <p:cNvSpPr>
            <a:spLocks noGrp="1"/>
          </p:cNvSpPr>
          <p:nvPr>
            <p:ph type="pic" sz="quarter" idx="12" hasCustomPrompt="1"/>
          </p:nvPr>
        </p:nvSpPr>
        <p:spPr>
          <a:xfrm>
            <a:off x="0" y="0"/>
            <a:ext cx="12195175" cy="6858000"/>
          </a:xfrm>
          <a:solidFill>
            <a:schemeClr val="bg1">
              <a:lumMod val="75000"/>
            </a:schemeClr>
          </a:solidFill>
        </p:spPr>
        <p:txBody>
          <a:bodyPr rIns="457200"/>
          <a:lstStyle>
            <a:lvl1pPr algn="r">
              <a:defRPr sz="2000" b="1" baseline="0">
                <a:solidFill>
                  <a:schemeClr val="bg1"/>
                </a:solidFill>
              </a:defRPr>
            </a:lvl1pPr>
          </a:lstStyle>
          <a:p>
            <a:br>
              <a:rPr lang="en-US"/>
            </a:br>
            <a:br>
              <a:rPr lang="en-US"/>
            </a:br>
            <a:br>
              <a:rPr lang="en-US"/>
            </a:br>
            <a:r>
              <a:rPr lang="en-US"/>
              <a:t>Click icon to add picture</a:t>
            </a:r>
          </a:p>
        </p:txBody>
      </p:sp>
      <p:sp>
        <p:nvSpPr>
          <p:cNvPr id="29" name="Title 1"/>
          <p:cNvSpPr>
            <a:spLocks noGrp="1"/>
          </p:cNvSpPr>
          <p:nvPr>
            <p:ph type="ctrTitle" hasCustomPrompt="1"/>
          </p:nvPr>
        </p:nvSpPr>
        <p:spPr>
          <a:xfrm>
            <a:off x="568818" y="850392"/>
            <a:ext cx="4179897" cy="5157216"/>
          </a:xfrm>
          <a:solidFill>
            <a:srgbClr val="7D3F98">
              <a:alpha val="80000"/>
            </a:srgbClr>
          </a:solidFill>
        </p:spPr>
        <p:txBody>
          <a:bodyPr lIns="420624" tIns="457200" rIns="365760" bIns="182880" anchor="t">
            <a:noAutofit/>
          </a:bodyPr>
          <a:lstStyle>
            <a:lvl1pPr algn="l">
              <a:defRPr sz="4000">
                <a:solidFill>
                  <a:schemeClr val="bg1"/>
                </a:solidFill>
                <a:latin typeface="Domaine Display Bold" panose="020A0803080505060203" pitchFamily="18" charset="0"/>
              </a:defRPr>
            </a:lvl1pPr>
          </a:lstStyle>
          <a:p>
            <a:r>
              <a:rPr lang="en-US"/>
              <a:t>Presentation title here</a:t>
            </a:r>
          </a:p>
        </p:txBody>
      </p:sp>
      <p:pic>
        <p:nvPicPr>
          <p:cNvPr id="7" name="Graphic 6">
            <a:extLst>
              <a:ext uri="{FF2B5EF4-FFF2-40B4-BE49-F238E27FC236}">
                <a16:creationId xmlns:a16="http://schemas.microsoft.com/office/drawing/2014/main" id="{453A9085-5DE9-433E-8FC1-49104775A4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5919" y="5196314"/>
            <a:ext cx="1625783" cy="321501"/>
          </a:xfrm>
          <a:prstGeom prst="rect">
            <a:avLst/>
          </a:prstGeom>
        </p:spPr>
      </p:pic>
      <p:sp>
        <p:nvSpPr>
          <p:cNvPr id="5" name="Text Placeholder 4"/>
          <p:cNvSpPr>
            <a:spLocks noGrp="1"/>
          </p:cNvSpPr>
          <p:nvPr>
            <p:ph type="body" sz="quarter" idx="16" hasCustomPrompt="1"/>
          </p:nvPr>
        </p:nvSpPr>
        <p:spPr>
          <a:xfrm>
            <a:off x="1004413" y="3063240"/>
            <a:ext cx="3287289"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cxnSp>
        <p:nvCxnSpPr>
          <p:cNvPr id="16" name="Straight Connector 15">
            <a:extLst>
              <a:ext uri="{FF2B5EF4-FFF2-40B4-BE49-F238E27FC236}">
                <a16:creationId xmlns:a16="http://schemas.microsoft.com/office/drawing/2014/main" id="{F7F8246C-E15F-4B64-8EC4-078280A9AB07}"/>
              </a:ext>
            </a:extLst>
          </p:cNvPr>
          <p:cNvCxnSpPr/>
          <p:nvPr userDrawn="1"/>
        </p:nvCxnSpPr>
        <p:spPr>
          <a:xfrm>
            <a:off x="1023342" y="2705696"/>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3025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0" y="0"/>
            <a:ext cx="12195175" cy="6858000"/>
          </a:xfrm>
          <a:solidFill>
            <a:schemeClr val="bg1">
              <a:lumMod val="75000"/>
            </a:schemeClr>
          </a:solidFill>
        </p:spPr>
        <p:txBody>
          <a:bodyPr rIns="457200"/>
          <a:lstStyle>
            <a:lvl1pPr algn="r">
              <a:defRPr sz="2000" b="1" baseline="0">
                <a:solidFill>
                  <a:schemeClr val="bg1"/>
                </a:solidFill>
              </a:defRPr>
            </a:lvl1pPr>
          </a:lstStyle>
          <a:p>
            <a:br>
              <a:rPr lang="en-US"/>
            </a:br>
            <a:br>
              <a:rPr lang="en-US"/>
            </a:br>
            <a:br>
              <a:rPr lang="en-US"/>
            </a:br>
            <a:r>
              <a:rPr lang="en-US"/>
              <a:t>Click icon to add picture</a:t>
            </a:r>
          </a:p>
        </p:txBody>
      </p:sp>
      <p:sp>
        <p:nvSpPr>
          <p:cNvPr id="24" name="Title 1"/>
          <p:cNvSpPr>
            <a:spLocks noGrp="1"/>
          </p:cNvSpPr>
          <p:nvPr>
            <p:ph type="ctrTitle" hasCustomPrompt="1"/>
          </p:nvPr>
        </p:nvSpPr>
        <p:spPr>
          <a:xfrm>
            <a:off x="568818" y="850392"/>
            <a:ext cx="4179897" cy="5157216"/>
          </a:xfrm>
          <a:solidFill>
            <a:srgbClr val="FFFFFF">
              <a:alpha val="89804"/>
            </a:srgbClr>
          </a:solidFill>
        </p:spPr>
        <p:txBody>
          <a:bodyPr lIns="420624" tIns="457200" rIns="365760" bIns="182880" anchor="t">
            <a:noAutofit/>
          </a:bodyPr>
          <a:lstStyle>
            <a:lvl1pPr algn="l">
              <a:defRPr sz="4000">
                <a:solidFill>
                  <a:schemeClr val="tx2"/>
                </a:solidFill>
                <a:latin typeface="Domaine Display Bold" panose="020A0803080505060203" pitchFamily="18" charset="0"/>
              </a:defRPr>
            </a:lvl1pPr>
          </a:lstStyle>
          <a:p>
            <a:r>
              <a:rPr lang="en-US"/>
              <a:t>Presentation title here</a:t>
            </a:r>
          </a:p>
        </p:txBody>
      </p:sp>
      <p:sp>
        <p:nvSpPr>
          <p:cNvPr id="14" name="Text Placeholder 4"/>
          <p:cNvSpPr>
            <a:spLocks noGrp="1"/>
          </p:cNvSpPr>
          <p:nvPr>
            <p:ph type="body" sz="quarter" idx="16" hasCustomPrompt="1"/>
          </p:nvPr>
        </p:nvSpPr>
        <p:spPr>
          <a:xfrm>
            <a:off x="1007845" y="3063240"/>
            <a:ext cx="3283551"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a:t>Presenter name</a:t>
            </a:r>
          </a:p>
          <a:p>
            <a:pPr lvl="1"/>
            <a:r>
              <a:rPr lang="en-US"/>
              <a:t>Presenter title</a:t>
            </a:r>
          </a:p>
          <a:p>
            <a:pPr lvl="2"/>
            <a:r>
              <a:rPr lang="en-US"/>
              <a:t>Date</a:t>
            </a:r>
          </a:p>
        </p:txBody>
      </p:sp>
      <p:cxnSp>
        <p:nvCxnSpPr>
          <p:cNvPr id="8" name="Straight Connector 7">
            <a:extLst>
              <a:ext uri="{FF2B5EF4-FFF2-40B4-BE49-F238E27FC236}">
                <a16:creationId xmlns:a16="http://schemas.microsoft.com/office/drawing/2014/main" id="{4223C47C-5CA0-462A-866B-7B52C2AF870E}"/>
              </a:ext>
            </a:extLst>
          </p:cNvPr>
          <p:cNvCxnSpPr/>
          <p:nvPr userDrawn="1"/>
        </p:nvCxnSpPr>
        <p:spPr>
          <a:xfrm>
            <a:off x="1023342" y="2705696"/>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D1944D6-D40E-45EF-BA6F-F23CCA0616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5919" y="5196314"/>
            <a:ext cx="1625783" cy="321501"/>
          </a:xfrm>
          <a:prstGeom prst="rect">
            <a:avLst/>
          </a:prstGeom>
        </p:spPr>
      </p:pic>
    </p:spTree>
    <p:extLst>
      <p:ext uri="{BB962C8B-B14F-4D97-AF65-F5344CB8AC3E}">
        <p14:creationId xmlns:p14="http://schemas.microsoft.com/office/powerpoint/2010/main" val="1946561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a:xfrm>
            <a:off x="2716475" y="389319"/>
            <a:ext cx="9101036"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a:solidFill>
                <a:schemeClr val="accent5"/>
              </a:solidFill>
            </a:endParaRPr>
          </a:p>
        </p:txBody>
      </p:sp>
      <p:sp>
        <p:nvSpPr>
          <p:cNvPr id="6" name="Picture Placeholder 15"/>
          <p:cNvSpPr>
            <a:spLocks noGrp="1"/>
          </p:cNvSpPr>
          <p:nvPr>
            <p:ph type="pic" sz="quarter" idx="15"/>
          </p:nvPr>
        </p:nvSpPr>
        <p:spPr>
          <a:xfrm>
            <a:off x="384048" y="1024128"/>
            <a:ext cx="5806440" cy="4443984"/>
          </a:xfrm>
          <a:solidFill>
            <a:schemeClr val="bg1">
              <a:lumMod val="75000"/>
            </a:schemeClr>
          </a:solidFill>
        </p:spPr>
        <p:txBody>
          <a:bodyPr/>
          <a:lstStyle>
            <a:lvl1pPr algn="ctr">
              <a:defRPr b="0">
                <a:solidFill>
                  <a:schemeClr val="bg1"/>
                </a:solidFill>
              </a:defRPr>
            </a:lvl1pPr>
          </a:lstStyle>
          <a:p>
            <a:r>
              <a:rPr lang="en-US"/>
              <a:t>Click icon to add picture</a:t>
            </a:r>
          </a:p>
        </p:txBody>
      </p:sp>
      <p:sp>
        <p:nvSpPr>
          <p:cNvPr id="7" name="Title 1"/>
          <p:cNvSpPr>
            <a:spLocks noGrp="1"/>
          </p:cNvSpPr>
          <p:nvPr>
            <p:ph type="title" hasCustomPrompt="1"/>
          </p:nvPr>
        </p:nvSpPr>
        <p:spPr>
          <a:xfrm>
            <a:off x="7223762" y="1167898"/>
            <a:ext cx="3685665" cy="890028"/>
          </a:xfrm>
        </p:spPr>
        <p:txBody>
          <a:bodyPr anchor="b">
            <a:noAutofit/>
          </a:bodyPr>
          <a:lstStyle>
            <a:lvl1pPr>
              <a:defRPr sz="3600">
                <a:solidFill>
                  <a:schemeClr val="tx2"/>
                </a:solidFill>
                <a:latin typeface="Domaine Display Bold" panose="020A0803080505060203" pitchFamily="18" charset="0"/>
              </a:defRPr>
            </a:lvl1pPr>
          </a:lstStyle>
          <a:p>
            <a:r>
              <a:rPr lang="en-US"/>
              <a:t>Agenda</a:t>
            </a:r>
          </a:p>
        </p:txBody>
      </p:sp>
      <p:sp>
        <p:nvSpPr>
          <p:cNvPr id="9" name="Text Placeholder 8"/>
          <p:cNvSpPr>
            <a:spLocks noGrp="1"/>
          </p:cNvSpPr>
          <p:nvPr>
            <p:ph type="body" sz="quarter" idx="16" hasCustomPrompt="1"/>
          </p:nvPr>
        </p:nvSpPr>
        <p:spPr>
          <a:xfrm>
            <a:off x="7223761" y="2825587"/>
            <a:ext cx="3682432" cy="2407316"/>
          </a:xfrm>
        </p:spPr>
        <p:txBody>
          <a:bodyPr>
            <a:noAutofit/>
          </a:bodyPr>
          <a:lstStyle>
            <a:lvl1pPr>
              <a:defRPr sz="1500" b="0" baseline="0">
                <a:solidFill>
                  <a:schemeClr val="tx2"/>
                </a:solidFill>
              </a:defRPr>
            </a:lvl1pPr>
          </a:lstStyle>
          <a:p>
            <a:pPr lvl="0"/>
            <a:r>
              <a:rPr lang="en-US"/>
              <a:t>Text here </a:t>
            </a:r>
            <a:br>
              <a:rPr lang="en-US"/>
            </a:br>
            <a:endParaRPr lang="en-US"/>
          </a:p>
        </p:txBody>
      </p:sp>
    </p:spTree>
    <p:extLst>
      <p:ext uri="{BB962C8B-B14F-4D97-AF65-F5344CB8AC3E}">
        <p14:creationId xmlns:p14="http://schemas.microsoft.com/office/powerpoint/2010/main" val="21606897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with image_violet">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1" y="0"/>
            <a:ext cx="12192000" cy="6108192"/>
          </a:xfrm>
          <a:solidFill>
            <a:schemeClr val="bg1">
              <a:lumMod val="75000"/>
            </a:schemeClr>
          </a:solidFill>
        </p:spPr>
        <p:txBody>
          <a:bodyPr/>
          <a:lstStyle>
            <a:lvl1pPr algn="ctr">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92127" cy="6108192"/>
          </a:xfrm>
          <a:solidFill>
            <a:srgbClr val="7D3F98">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a:t>Click to edit title for divider</a:t>
            </a:r>
          </a:p>
        </p:txBody>
      </p:sp>
      <p:sp>
        <p:nvSpPr>
          <p:cNvPr id="2" name="Rectangle 1"/>
          <p:cNvSpPr/>
          <p:nvPr userDrawn="1"/>
        </p:nvSpPr>
        <p:spPr bwMode="gray">
          <a:xfrm>
            <a:off x="1" y="6308204"/>
            <a:ext cx="1817698"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9151" y="2270492"/>
            <a:ext cx="393699"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63251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with image_gray">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1" y="0"/>
            <a:ext cx="12192000" cy="6108192"/>
          </a:xfrm>
          <a:solidFill>
            <a:schemeClr val="bg1">
              <a:lumMod val="75000"/>
            </a:schemeClr>
          </a:solidFill>
        </p:spPr>
        <p:txBody>
          <a:bodyPr/>
          <a:lstStyle>
            <a:lvl1pPr algn="ctr">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92127" cy="6108192"/>
          </a:xfrm>
          <a:solidFill>
            <a:srgbClr val="868686">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a:t>Click to edit title for divider</a:t>
            </a:r>
          </a:p>
        </p:txBody>
      </p:sp>
      <p:sp>
        <p:nvSpPr>
          <p:cNvPr id="2" name="Rectangle 1"/>
          <p:cNvSpPr/>
          <p:nvPr userDrawn="1"/>
        </p:nvSpPr>
        <p:spPr bwMode="gray">
          <a:xfrm>
            <a:off x="1" y="6308204"/>
            <a:ext cx="1817698"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9151" y="2270492"/>
            <a:ext cx="393699"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25486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Content with Graphic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32BA92-4580-425F-A01B-5FD960E45840}"/>
              </a:ext>
            </a:extLst>
          </p:cNvPr>
          <p:cNvSpPr>
            <a:spLocks noGrp="1"/>
          </p:cNvSpPr>
          <p:nvPr>
            <p:ph type="title" hasCustomPrompt="1"/>
          </p:nvPr>
        </p:nvSpPr>
        <p:spPr>
          <a:xfrm>
            <a:off x="557929" y="649224"/>
            <a:ext cx="9676756" cy="767080"/>
          </a:xfrm>
        </p:spPr>
        <p:txBody>
          <a:bodyPr anchor="t"/>
          <a:lstStyle>
            <a:lvl1pPr>
              <a:defRPr baseline="0"/>
            </a:lvl1pPr>
          </a:lstStyle>
          <a:p>
            <a:r>
              <a:rPr lang="en-US"/>
              <a:t>Click to add title for three-column with text and graphics</a:t>
            </a:r>
          </a:p>
        </p:txBody>
      </p:sp>
      <p:sp>
        <p:nvSpPr>
          <p:cNvPr id="4" name="Content Placeholder 5">
            <a:extLst>
              <a:ext uri="{FF2B5EF4-FFF2-40B4-BE49-F238E27FC236}">
                <a16:creationId xmlns:a16="http://schemas.microsoft.com/office/drawing/2014/main" id="{67B54484-F9A5-4E67-8D86-B30E3EB4962E}"/>
              </a:ext>
            </a:extLst>
          </p:cNvPr>
          <p:cNvSpPr>
            <a:spLocks noGrp="1"/>
          </p:cNvSpPr>
          <p:nvPr>
            <p:ph sz="quarter" idx="12" hasCustomPrompt="1"/>
          </p:nvPr>
        </p:nvSpPr>
        <p:spPr>
          <a:xfrm>
            <a:off x="1114332" y="3474720"/>
            <a:ext cx="2926080" cy="2278380"/>
          </a:xfrm>
        </p:spPr>
        <p:txBody>
          <a:bodyPr/>
          <a:lstStyle>
            <a:lvl1pPr algn="ctr">
              <a:spcBef>
                <a:spcPts val="1200"/>
              </a:spcBef>
              <a:defRPr sz="2000" b="1"/>
            </a:lvl1pPr>
            <a:lvl2pPr marL="0" indent="0" algn="ctr">
              <a:spcBef>
                <a:spcPts val="1200"/>
              </a:spcBef>
              <a:buFontTx/>
              <a:buNone/>
              <a:defRPr sz="1500" baseline="0"/>
            </a:lvl2pPr>
            <a:lvl3pPr marL="171450" indent="0">
              <a:buFont typeface="Arial" panose="020B0604020202020204" pitchFamily="34" charset="0"/>
              <a:buNone/>
              <a:defRPr/>
            </a:lvl3pPr>
            <a:lvl4pPr marL="514350" indent="-171450">
              <a:buFont typeface="Arial" panose="020B0604020202020204" pitchFamily="34" charset="0"/>
              <a:buChar char="–"/>
              <a:defRPr/>
            </a:lvl4pPr>
          </a:lstStyle>
          <a:p>
            <a:pPr lvl="0"/>
            <a:r>
              <a:rPr lang="en-US"/>
              <a:t>Header</a:t>
            </a:r>
          </a:p>
          <a:p>
            <a:pPr lvl="1"/>
            <a:r>
              <a:rPr lang="en-US"/>
              <a:t>Descriptor text</a:t>
            </a:r>
          </a:p>
        </p:txBody>
      </p:sp>
      <p:sp>
        <p:nvSpPr>
          <p:cNvPr id="5" name="Content Placeholder 5">
            <a:extLst>
              <a:ext uri="{FF2B5EF4-FFF2-40B4-BE49-F238E27FC236}">
                <a16:creationId xmlns:a16="http://schemas.microsoft.com/office/drawing/2014/main" id="{9B3F81E8-8475-4FC8-833E-397AEDA8B677}"/>
              </a:ext>
            </a:extLst>
          </p:cNvPr>
          <p:cNvSpPr>
            <a:spLocks noGrp="1"/>
          </p:cNvSpPr>
          <p:nvPr>
            <p:ph sz="quarter" idx="14" hasCustomPrompt="1"/>
          </p:nvPr>
        </p:nvSpPr>
        <p:spPr>
          <a:xfrm>
            <a:off x="4629476" y="3474720"/>
            <a:ext cx="2926080"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a:t>Header</a:t>
            </a:r>
          </a:p>
          <a:p>
            <a:pPr lvl="1"/>
            <a:r>
              <a:rPr lang="en-US"/>
              <a:t>Descriptor text</a:t>
            </a:r>
          </a:p>
        </p:txBody>
      </p:sp>
      <p:sp>
        <p:nvSpPr>
          <p:cNvPr id="6" name="Content Placeholder 5">
            <a:extLst>
              <a:ext uri="{FF2B5EF4-FFF2-40B4-BE49-F238E27FC236}">
                <a16:creationId xmlns:a16="http://schemas.microsoft.com/office/drawing/2014/main" id="{C76D011F-AF6C-4CBA-9258-1535C08BDCB8}"/>
              </a:ext>
            </a:extLst>
          </p:cNvPr>
          <p:cNvSpPr>
            <a:spLocks noGrp="1"/>
          </p:cNvSpPr>
          <p:nvPr>
            <p:ph sz="quarter" idx="15" hasCustomPrompt="1"/>
          </p:nvPr>
        </p:nvSpPr>
        <p:spPr>
          <a:xfrm>
            <a:off x="8144620" y="3474720"/>
            <a:ext cx="2926080"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a:t>Header</a:t>
            </a:r>
          </a:p>
          <a:p>
            <a:pPr lvl="1"/>
            <a:r>
              <a:rPr lang="en-US"/>
              <a:t>Descriptor text</a:t>
            </a:r>
          </a:p>
        </p:txBody>
      </p:sp>
    </p:spTree>
    <p:extLst>
      <p:ext uri="{BB962C8B-B14F-4D97-AF65-F5344CB8AC3E}">
        <p14:creationId xmlns:p14="http://schemas.microsoft.com/office/powerpoint/2010/main" val="15148425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E7DE258-B66C-4B6A-942F-79DC65CB6C8D}"/>
              </a:ext>
            </a:extLst>
          </p:cNvPr>
          <p:cNvSpPr>
            <a:spLocks noGrp="1"/>
          </p:cNvSpPr>
          <p:nvPr>
            <p:ph type="pic" sz="quarter" idx="18"/>
          </p:nvPr>
        </p:nvSpPr>
        <p:spPr>
          <a:xfrm>
            <a:off x="381001" y="384048"/>
            <a:ext cx="11430000" cy="5724144"/>
          </a:xfrm>
          <a:solidFill>
            <a:schemeClr val="bg1">
              <a:lumMod val="75000"/>
            </a:schemeClr>
          </a:solidFill>
        </p:spPr>
        <p:txBody>
          <a:bodyPr/>
          <a:lstStyle>
            <a:lvl1pPr algn="ctr">
              <a:defRPr b="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4E5B1397-1C43-4190-87E6-7958E1ABC759}"/>
              </a:ext>
            </a:extLst>
          </p:cNvPr>
          <p:cNvSpPr>
            <a:spLocks noGrp="1"/>
          </p:cNvSpPr>
          <p:nvPr>
            <p:ph type="title" hasCustomPrompt="1"/>
          </p:nvPr>
        </p:nvSpPr>
        <p:spPr>
          <a:xfrm>
            <a:off x="713418" y="645677"/>
            <a:ext cx="10408909" cy="498825"/>
          </a:xfrm>
        </p:spPr>
        <p:txBody>
          <a:bodyPr>
            <a:noAutofit/>
          </a:bodyPr>
          <a:lstStyle>
            <a:lvl1pPr>
              <a:defRPr sz="3600">
                <a:solidFill>
                  <a:schemeClr val="bg1"/>
                </a:solidFill>
                <a:latin typeface="Domaine Display Bold" panose="020A0803080505060203" pitchFamily="18" charset="0"/>
              </a:defRPr>
            </a:lvl1pPr>
          </a:lstStyle>
          <a:p>
            <a:r>
              <a:rPr lang="en-US"/>
              <a:t>Click to add title for five-column journey layout</a:t>
            </a:r>
          </a:p>
        </p:txBody>
      </p:sp>
      <p:sp>
        <p:nvSpPr>
          <p:cNvPr id="5" name="Content Placeholder 5">
            <a:extLst>
              <a:ext uri="{FF2B5EF4-FFF2-40B4-BE49-F238E27FC236}">
                <a16:creationId xmlns:a16="http://schemas.microsoft.com/office/drawing/2014/main" id="{16CB259D-71D8-494F-B619-F4C2A77A6664}"/>
              </a:ext>
            </a:extLst>
          </p:cNvPr>
          <p:cNvSpPr>
            <a:spLocks noGrp="1"/>
          </p:cNvSpPr>
          <p:nvPr>
            <p:ph sz="quarter" idx="12" hasCustomPrompt="1"/>
          </p:nvPr>
        </p:nvSpPr>
        <p:spPr>
          <a:xfrm>
            <a:off x="375002" y="3794760"/>
            <a:ext cx="11442124" cy="2313432"/>
          </a:xfrm>
          <a:solidFill>
            <a:srgbClr val="FFFFFF">
              <a:alpha val="89804"/>
            </a:srgbClr>
          </a:solidFill>
        </p:spPr>
        <p:txBody>
          <a:bodyPr lIns="731520" tIns="292608" rIns="9144000" bIns="365760"/>
          <a:lstStyle>
            <a:lvl1pPr>
              <a:defRPr sz="2000" b="1"/>
            </a:lvl1pPr>
            <a:lvl2pPr marL="0" indent="0">
              <a:buFontTx/>
              <a:buNone/>
              <a:defRPr sz="1500"/>
            </a:lvl2pPr>
          </a:lstStyle>
          <a:p>
            <a:pPr lvl="0"/>
            <a:r>
              <a:rPr lang="en-US"/>
              <a:t>Header</a:t>
            </a:r>
          </a:p>
          <a:p>
            <a:pPr lvl="1"/>
            <a:r>
              <a:rPr lang="en-US"/>
              <a:t>First-level</a:t>
            </a:r>
          </a:p>
        </p:txBody>
      </p:sp>
      <p:sp>
        <p:nvSpPr>
          <p:cNvPr id="6" name="Content Placeholder 5">
            <a:extLst>
              <a:ext uri="{FF2B5EF4-FFF2-40B4-BE49-F238E27FC236}">
                <a16:creationId xmlns:a16="http://schemas.microsoft.com/office/drawing/2014/main" id="{08D44CCC-4A94-493D-8078-FD74BDC7F4A8}"/>
              </a:ext>
            </a:extLst>
          </p:cNvPr>
          <p:cNvSpPr>
            <a:spLocks noGrp="1"/>
          </p:cNvSpPr>
          <p:nvPr>
            <p:ph sz="quarter" idx="14" hasCustomPrompt="1"/>
          </p:nvPr>
        </p:nvSpPr>
        <p:spPr>
          <a:xfrm>
            <a:off x="3181494" y="4087368"/>
            <a:ext cx="1554480" cy="1652314"/>
          </a:xfrm>
        </p:spPr>
        <p:txBody>
          <a:bodyPr/>
          <a:lstStyle>
            <a:lvl1pPr>
              <a:defRPr sz="2000" b="1"/>
            </a:lvl1pPr>
            <a:lvl2pPr marL="0" indent="0">
              <a:buFontTx/>
              <a:buNone/>
              <a:defRPr sz="1500"/>
            </a:lvl2pPr>
          </a:lstStyle>
          <a:p>
            <a:pPr lvl="0"/>
            <a:r>
              <a:rPr lang="en-US"/>
              <a:t>Header</a:t>
            </a:r>
          </a:p>
          <a:p>
            <a:pPr lvl="1"/>
            <a:r>
              <a:rPr lang="en-US"/>
              <a:t>First-level</a:t>
            </a:r>
          </a:p>
        </p:txBody>
      </p:sp>
      <p:sp>
        <p:nvSpPr>
          <p:cNvPr id="7" name="Content Placeholder 5">
            <a:extLst>
              <a:ext uri="{FF2B5EF4-FFF2-40B4-BE49-F238E27FC236}">
                <a16:creationId xmlns:a16="http://schemas.microsoft.com/office/drawing/2014/main" id="{39858B5D-4275-4939-B564-C394E79B123C}"/>
              </a:ext>
            </a:extLst>
          </p:cNvPr>
          <p:cNvSpPr>
            <a:spLocks noGrp="1"/>
          </p:cNvSpPr>
          <p:nvPr>
            <p:ph sz="quarter" idx="15" hasCustomPrompt="1"/>
          </p:nvPr>
        </p:nvSpPr>
        <p:spPr>
          <a:xfrm>
            <a:off x="5292104" y="4087368"/>
            <a:ext cx="1554480" cy="1652314"/>
          </a:xfrm>
        </p:spPr>
        <p:txBody>
          <a:bodyPr/>
          <a:lstStyle>
            <a:lvl1pPr>
              <a:defRPr sz="2000" b="1"/>
            </a:lvl1pPr>
            <a:lvl2pPr marL="0" indent="0">
              <a:buFontTx/>
              <a:buNone/>
              <a:defRPr sz="1500"/>
            </a:lvl2pPr>
          </a:lstStyle>
          <a:p>
            <a:pPr lvl="0"/>
            <a:r>
              <a:rPr lang="en-US"/>
              <a:t>Header</a:t>
            </a:r>
          </a:p>
          <a:p>
            <a:pPr lvl="1"/>
            <a:r>
              <a:rPr lang="en-US"/>
              <a:t>First-level</a:t>
            </a:r>
          </a:p>
        </p:txBody>
      </p:sp>
      <p:sp>
        <p:nvSpPr>
          <p:cNvPr id="8" name="Content Placeholder 5">
            <a:extLst>
              <a:ext uri="{FF2B5EF4-FFF2-40B4-BE49-F238E27FC236}">
                <a16:creationId xmlns:a16="http://schemas.microsoft.com/office/drawing/2014/main" id="{C3A87E99-BA69-479A-B19C-BBA035EDB4F0}"/>
              </a:ext>
            </a:extLst>
          </p:cNvPr>
          <p:cNvSpPr>
            <a:spLocks noGrp="1"/>
          </p:cNvSpPr>
          <p:nvPr>
            <p:ph sz="quarter" idx="16" hasCustomPrompt="1"/>
          </p:nvPr>
        </p:nvSpPr>
        <p:spPr>
          <a:xfrm>
            <a:off x="7410332" y="4087368"/>
            <a:ext cx="1552597" cy="1652314"/>
          </a:xfrm>
        </p:spPr>
        <p:txBody>
          <a:bodyPr/>
          <a:lstStyle>
            <a:lvl1pPr>
              <a:defRPr sz="2000" b="1"/>
            </a:lvl1pPr>
            <a:lvl2pPr marL="0" indent="0">
              <a:buFontTx/>
              <a:buNone/>
              <a:defRPr sz="1500"/>
            </a:lvl2pPr>
          </a:lstStyle>
          <a:p>
            <a:pPr lvl="0"/>
            <a:r>
              <a:rPr lang="en-US"/>
              <a:t>Header</a:t>
            </a:r>
          </a:p>
          <a:p>
            <a:pPr lvl="1"/>
            <a:r>
              <a:rPr lang="en-US"/>
              <a:t>First-level</a:t>
            </a:r>
          </a:p>
        </p:txBody>
      </p:sp>
      <p:sp>
        <p:nvSpPr>
          <p:cNvPr id="9" name="Content Placeholder 5">
            <a:extLst>
              <a:ext uri="{FF2B5EF4-FFF2-40B4-BE49-F238E27FC236}">
                <a16:creationId xmlns:a16="http://schemas.microsoft.com/office/drawing/2014/main" id="{AFEF9E95-2684-4CE0-BEAF-792BD137C005}"/>
              </a:ext>
            </a:extLst>
          </p:cNvPr>
          <p:cNvSpPr>
            <a:spLocks noGrp="1"/>
          </p:cNvSpPr>
          <p:nvPr>
            <p:ph sz="quarter" idx="20" hasCustomPrompt="1"/>
          </p:nvPr>
        </p:nvSpPr>
        <p:spPr>
          <a:xfrm>
            <a:off x="9522127" y="4087368"/>
            <a:ext cx="1600200" cy="1652314"/>
          </a:xfrm>
        </p:spPr>
        <p:txBody>
          <a:bodyPr/>
          <a:lstStyle>
            <a:lvl1pPr>
              <a:defRPr sz="2000" b="1"/>
            </a:lvl1pPr>
            <a:lvl2pPr marL="0" indent="0">
              <a:buFontTx/>
              <a:buNone/>
              <a:defRPr sz="1500"/>
            </a:lvl2pPr>
          </a:lstStyle>
          <a:p>
            <a:pPr lvl="0"/>
            <a:r>
              <a:rPr lang="en-US"/>
              <a:t>Header</a:t>
            </a:r>
          </a:p>
          <a:p>
            <a:pPr lvl="1"/>
            <a:r>
              <a:rPr lang="en-US"/>
              <a:t>First-level</a:t>
            </a:r>
          </a:p>
        </p:txBody>
      </p:sp>
      <p:sp>
        <p:nvSpPr>
          <p:cNvPr id="10" name="Text Placeholder 26">
            <a:extLst>
              <a:ext uri="{FF2B5EF4-FFF2-40B4-BE49-F238E27FC236}">
                <a16:creationId xmlns:a16="http://schemas.microsoft.com/office/drawing/2014/main" id="{E0ABF15E-225F-4641-BF60-993D09895ED3}"/>
              </a:ext>
            </a:extLst>
          </p:cNvPr>
          <p:cNvSpPr>
            <a:spLocks noGrp="1"/>
          </p:cNvSpPr>
          <p:nvPr>
            <p:ph type="body" sz="quarter" idx="21" hasCustomPrompt="1"/>
          </p:nvPr>
        </p:nvSpPr>
        <p:spPr>
          <a:xfrm>
            <a:off x="713418" y="1170385"/>
            <a:ext cx="4502150" cy="663575"/>
          </a:xfrm>
        </p:spPr>
        <p:txBody>
          <a:bodyPr>
            <a:noAutofit/>
          </a:bodyPr>
          <a:lstStyle>
            <a:lvl1pPr>
              <a:defRPr sz="1600" b="0" baseline="0">
                <a:solidFill>
                  <a:schemeClr val="bg1"/>
                </a:solidFill>
              </a:defRPr>
            </a:lvl1pPr>
          </a:lstStyle>
          <a:p>
            <a:pPr lvl="0"/>
            <a:r>
              <a:rPr lang="en-US"/>
              <a:t>Subtitle</a:t>
            </a:r>
          </a:p>
        </p:txBody>
      </p:sp>
    </p:spTree>
    <p:extLst>
      <p:ext uri="{BB962C8B-B14F-4D97-AF65-F5344CB8AC3E}">
        <p14:creationId xmlns:p14="http://schemas.microsoft.com/office/powerpoint/2010/main" val="2602675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with lef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DE32DB8-0072-4413-8F8F-1A194391BDBD}"/>
              </a:ext>
            </a:extLst>
          </p:cNvPr>
          <p:cNvSpPr>
            <a:spLocks noGrp="1"/>
          </p:cNvSpPr>
          <p:nvPr>
            <p:ph type="pic" sz="quarter" idx="15"/>
          </p:nvPr>
        </p:nvSpPr>
        <p:spPr>
          <a:xfrm>
            <a:off x="384275" y="384048"/>
            <a:ext cx="11432977"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2C51E9C3-C042-4357-B75B-9012614DC222}"/>
              </a:ext>
            </a:extLst>
          </p:cNvPr>
          <p:cNvSpPr>
            <a:spLocks noGrp="1"/>
          </p:cNvSpPr>
          <p:nvPr>
            <p:ph type="title" hasCustomPrompt="1"/>
          </p:nvPr>
        </p:nvSpPr>
        <p:spPr>
          <a:xfrm>
            <a:off x="777442" y="0"/>
            <a:ext cx="5318557"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a:t>Click to add title</a:t>
            </a:r>
          </a:p>
        </p:txBody>
      </p:sp>
      <p:sp>
        <p:nvSpPr>
          <p:cNvPr id="5" name="Content Placeholder 2">
            <a:extLst>
              <a:ext uri="{FF2B5EF4-FFF2-40B4-BE49-F238E27FC236}">
                <a16:creationId xmlns:a16="http://schemas.microsoft.com/office/drawing/2014/main" id="{D04D5F96-D063-4EA7-A0B1-09923B2CC355}"/>
              </a:ext>
            </a:extLst>
          </p:cNvPr>
          <p:cNvSpPr>
            <a:spLocks noGrp="1"/>
          </p:cNvSpPr>
          <p:nvPr>
            <p:ph idx="1" hasCustomPrompt="1"/>
          </p:nvPr>
        </p:nvSpPr>
        <p:spPr bwMode="gray">
          <a:xfrm>
            <a:off x="1344518" y="2103119"/>
            <a:ext cx="4115872"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38402068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with righ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BF01F8FF-65A8-44F4-923D-EC5649836705}"/>
              </a:ext>
            </a:extLst>
          </p:cNvPr>
          <p:cNvSpPr>
            <a:spLocks noGrp="1"/>
          </p:cNvSpPr>
          <p:nvPr>
            <p:ph type="pic" sz="quarter" idx="15"/>
          </p:nvPr>
        </p:nvSpPr>
        <p:spPr>
          <a:xfrm>
            <a:off x="384148" y="384048"/>
            <a:ext cx="11432977"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2B0AD5D1-005B-4C1C-B1B2-796D40658988}"/>
              </a:ext>
            </a:extLst>
          </p:cNvPr>
          <p:cNvSpPr>
            <a:spLocks noGrp="1"/>
          </p:cNvSpPr>
          <p:nvPr>
            <p:ph type="title" hasCustomPrompt="1"/>
          </p:nvPr>
        </p:nvSpPr>
        <p:spPr>
          <a:xfrm>
            <a:off x="6096000" y="0"/>
            <a:ext cx="5323194"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a:t>Click to add title</a:t>
            </a:r>
          </a:p>
        </p:txBody>
      </p:sp>
      <p:sp>
        <p:nvSpPr>
          <p:cNvPr id="5" name="Content Placeholder 2">
            <a:extLst>
              <a:ext uri="{FF2B5EF4-FFF2-40B4-BE49-F238E27FC236}">
                <a16:creationId xmlns:a16="http://schemas.microsoft.com/office/drawing/2014/main" id="{5219840B-48B1-4854-A6F0-6819238CF7A7}"/>
              </a:ext>
            </a:extLst>
          </p:cNvPr>
          <p:cNvSpPr>
            <a:spLocks noGrp="1"/>
          </p:cNvSpPr>
          <p:nvPr>
            <p:ph idx="1" hasCustomPrompt="1"/>
          </p:nvPr>
        </p:nvSpPr>
        <p:spPr bwMode="gray">
          <a:xfrm>
            <a:off x="6667712" y="2103120"/>
            <a:ext cx="4115872"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3699791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with lef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E04ADFA8-F44F-495D-95AC-4EBDB89411E5}"/>
              </a:ext>
            </a:extLst>
          </p:cNvPr>
          <p:cNvSpPr>
            <a:spLocks noGrp="1"/>
          </p:cNvSpPr>
          <p:nvPr>
            <p:ph type="pic" sz="quarter" idx="15"/>
          </p:nvPr>
        </p:nvSpPr>
        <p:spPr>
          <a:xfrm>
            <a:off x="384148" y="384048"/>
            <a:ext cx="11432977"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BDC85B15-1D89-41C0-9042-5B655F6033EC}"/>
              </a:ext>
            </a:extLst>
          </p:cNvPr>
          <p:cNvSpPr>
            <a:spLocks noGrp="1"/>
          </p:cNvSpPr>
          <p:nvPr>
            <p:ph type="title" hasCustomPrompt="1"/>
          </p:nvPr>
        </p:nvSpPr>
        <p:spPr>
          <a:xfrm>
            <a:off x="777442" y="0"/>
            <a:ext cx="5318557"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a:t>Click to add title</a:t>
            </a:r>
          </a:p>
        </p:txBody>
      </p:sp>
      <p:sp>
        <p:nvSpPr>
          <p:cNvPr id="5" name="Content Placeholder 2">
            <a:extLst>
              <a:ext uri="{FF2B5EF4-FFF2-40B4-BE49-F238E27FC236}">
                <a16:creationId xmlns:a16="http://schemas.microsoft.com/office/drawing/2014/main" id="{3218AA6D-16CF-436B-80DE-40267FCF886A}"/>
              </a:ext>
            </a:extLst>
          </p:cNvPr>
          <p:cNvSpPr>
            <a:spLocks noGrp="1"/>
          </p:cNvSpPr>
          <p:nvPr>
            <p:ph idx="1" hasCustomPrompt="1"/>
          </p:nvPr>
        </p:nvSpPr>
        <p:spPr bwMode="gray">
          <a:xfrm>
            <a:off x="1344518" y="2103119"/>
            <a:ext cx="4115872"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310461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18893B-E3B5-4482-B3AC-1EE5176AA45E}" type="datetime1">
              <a:rPr lang="en-US" smtClean="0"/>
              <a:t>11/21/2023</a:t>
            </a:fld>
            <a:endParaRPr lang="en-US"/>
          </a:p>
        </p:txBody>
      </p:sp>
      <p:sp>
        <p:nvSpPr>
          <p:cNvPr id="6" name="Footer Placeholder 5"/>
          <p:cNvSpPr>
            <a:spLocks noGrp="1"/>
          </p:cNvSpPr>
          <p:nvPr>
            <p:ph type="ftr" sz="quarter" idx="11"/>
          </p:nvPr>
        </p:nvSpPr>
        <p:spPr/>
        <p:txBody>
          <a:bodyPr/>
          <a:lstStyle/>
          <a:p>
            <a:r>
              <a:rPr lang="en-US"/>
              <a:t>Sacramento County Health Authority Commission</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with righ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317F87A-7AF8-4CEB-B141-17367C06BD31}"/>
              </a:ext>
            </a:extLst>
          </p:cNvPr>
          <p:cNvSpPr>
            <a:spLocks noGrp="1"/>
          </p:cNvSpPr>
          <p:nvPr>
            <p:ph type="pic" sz="quarter" idx="15"/>
          </p:nvPr>
        </p:nvSpPr>
        <p:spPr>
          <a:xfrm>
            <a:off x="384148" y="384048"/>
            <a:ext cx="11432977"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9B0A14C8-7BD3-46EF-B2FB-F0AEEF7DC453}"/>
              </a:ext>
            </a:extLst>
          </p:cNvPr>
          <p:cNvSpPr>
            <a:spLocks noGrp="1"/>
          </p:cNvSpPr>
          <p:nvPr>
            <p:ph type="title" hasCustomPrompt="1"/>
          </p:nvPr>
        </p:nvSpPr>
        <p:spPr>
          <a:xfrm>
            <a:off x="6096000" y="0"/>
            <a:ext cx="5323194"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a:t>Click to add title</a:t>
            </a:r>
          </a:p>
        </p:txBody>
      </p:sp>
      <p:sp>
        <p:nvSpPr>
          <p:cNvPr id="5" name="Content Placeholder 2">
            <a:extLst>
              <a:ext uri="{FF2B5EF4-FFF2-40B4-BE49-F238E27FC236}">
                <a16:creationId xmlns:a16="http://schemas.microsoft.com/office/drawing/2014/main" id="{B3C937E0-A843-4C17-8E1E-8A80D6CBF1D6}"/>
              </a:ext>
            </a:extLst>
          </p:cNvPr>
          <p:cNvSpPr>
            <a:spLocks noGrp="1"/>
          </p:cNvSpPr>
          <p:nvPr>
            <p:ph idx="1" hasCustomPrompt="1"/>
          </p:nvPr>
        </p:nvSpPr>
        <p:spPr bwMode="gray">
          <a:xfrm>
            <a:off x="6667712" y="2103120"/>
            <a:ext cx="4115872"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3133773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ey point with white box_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9255C12-7E34-451C-8782-49F29635F1C2}"/>
              </a:ext>
            </a:extLst>
          </p:cNvPr>
          <p:cNvSpPr>
            <a:spLocks noGrp="1"/>
          </p:cNvSpPr>
          <p:nvPr>
            <p:ph type="pic" sz="quarter" idx="18"/>
          </p:nvPr>
        </p:nvSpPr>
        <p:spPr>
          <a:xfrm>
            <a:off x="381001" y="384048"/>
            <a:ext cx="11430000" cy="5724144"/>
          </a:xfrm>
          <a:solidFill>
            <a:schemeClr val="bg1">
              <a:lumMod val="75000"/>
            </a:schemeClr>
          </a:solidFill>
        </p:spPr>
        <p:txBody>
          <a:bodyPr/>
          <a:lstStyle>
            <a:lvl1pPr algn="ctr">
              <a:defRPr b="0">
                <a:solidFill>
                  <a:schemeClr val="bg1"/>
                </a:solidFill>
              </a:defRPr>
            </a:lvl1pPr>
          </a:lstStyle>
          <a:p>
            <a:r>
              <a:rPr lang="en-US"/>
              <a:t>Click icon to add picture</a:t>
            </a:r>
          </a:p>
        </p:txBody>
      </p:sp>
      <p:sp>
        <p:nvSpPr>
          <p:cNvPr id="4" name="Title 1">
            <a:extLst>
              <a:ext uri="{FF2B5EF4-FFF2-40B4-BE49-F238E27FC236}">
                <a16:creationId xmlns:a16="http://schemas.microsoft.com/office/drawing/2014/main" id="{9B12E29D-3148-4D3F-AA34-A69BBFAFBCF9}"/>
              </a:ext>
            </a:extLst>
          </p:cNvPr>
          <p:cNvSpPr>
            <a:spLocks noGrp="1"/>
          </p:cNvSpPr>
          <p:nvPr>
            <p:ph type="title" hasCustomPrompt="1"/>
          </p:nvPr>
        </p:nvSpPr>
        <p:spPr>
          <a:xfrm>
            <a:off x="896346" y="3081528"/>
            <a:ext cx="4774411" cy="2551176"/>
          </a:xfrm>
          <a:solidFill>
            <a:srgbClr val="FFFFFF">
              <a:alpha val="89804"/>
            </a:srgbClr>
          </a:solidFill>
        </p:spPr>
        <p:txBody>
          <a:bodyPr lIns="182880" tIns="548640" rIns="182880" bIns="182880" anchor="t">
            <a:noAutofit/>
          </a:bodyPr>
          <a:lstStyle>
            <a:lvl1pPr algn="ctr">
              <a:defRPr sz="3600">
                <a:solidFill>
                  <a:schemeClr val="tx2"/>
                </a:solidFill>
                <a:latin typeface="Domaine Display Bold" panose="020A0803080505060203" pitchFamily="18" charset="0"/>
              </a:defRPr>
            </a:lvl1pPr>
          </a:lstStyle>
          <a:p>
            <a:r>
              <a:rPr lang="en-US"/>
              <a:t>Main key point here</a:t>
            </a:r>
          </a:p>
        </p:txBody>
      </p:sp>
      <p:sp>
        <p:nvSpPr>
          <p:cNvPr id="5" name="Text Placeholder 26">
            <a:extLst>
              <a:ext uri="{FF2B5EF4-FFF2-40B4-BE49-F238E27FC236}">
                <a16:creationId xmlns:a16="http://schemas.microsoft.com/office/drawing/2014/main" id="{05252E1F-6C41-401B-9360-D1802EC700D7}"/>
              </a:ext>
            </a:extLst>
          </p:cNvPr>
          <p:cNvSpPr>
            <a:spLocks noGrp="1"/>
          </p:cNvSpPr>
          <p:nvPr>
            <p:ph type="body" sz="quarter" idx="21" hasCustomPrompt="1"/>
          </p:nvPr>
        </p:nvSpPr>
        <p:spPr>
          <a:xfrm>
            <a:off x="1182292" y="4334257"/>
            <a:ext cx="4200808" cy="663575"/>
          </a:xfrm>
        </p:spPr>
        <p:txBody>
          <a:bodyPr>
            <a:noAutofit/>
          </a:bodyPr>
          <a:lstStyle>
            <a:lvl1pPr algn="ctr">
              <a:defRPr sz="1800" b="0">
                <a:solidFill>
                  <a:schemeClr val="tx2"/>
                </a:solidFill>
              </a:defRPr>
            </a:lvl1pPr>
          </a:lstStyle>
          <a:p>
            <a:pPr lvl="0"/>
            <a:r>
              <a:rPr lang="en-US"/>
              <a:t>Descriptor text</a:t>
            </a:r>
          </a:p>
        </p:txBody>
      </p:sp>
    </p:spTree>
    <p:extLst>
      <p:ext uri="{BB962C8B-B14F-4D97-AF65-F5344CB8AC3E}">
        <p14:creationId xmlns:p14="http://schemas.microsoft.com/office/powerpoint/2010/main" val="5313320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49CCA5-38F1-484A-A634-B0FC725B10C2}"/>
              </a:ext>
            </a:extLst>
          </p:cNvPr>
          <p:cNvSpPr>
            <a:spLocks noGrp="1"/>
          </p:cNvSpPr>
          <p:nvPr>
            <p:ph type="title" hasCustomPrompt="1"/>
          </p:nvPr>
        </p:nvSpPr>
        <p:spPr>
          <a:xfrm>
            <a:off x="570062" y="2500845"/>
            <a:ext cx="4966027" cy="1208557"/>
          </a:xfrm>
        </p:spPr>
        <p:txBody>
          <a:bodyPr anchor="ctr">
            <a:noAutofit/>
          </a:bodyPr>
          <a:lstStyle>
            <a:lvl1pPr algn="r">
              <a:defRPr sz="3200" baseline="0">
                <a:solidFill>
                  <a:schemeClr val="tx2"/>
                </a:solidFill>
              </a:defRPr>
            </a:lvl1pPr>
          </a:lstStyle>
          <a:p>
            <a:r>
              <a:rPr lang="en-US"/>
              <a:t>Data slide title</a:t>
            </a:r>
          </a:p>
        </p:txBody>
      </p:sp>
    </p:spTree>
    <p:extLst>
      <p:ext uri="{BB962C8B-B14F-4D97-AF65-F5344CB8AC3E}">
        <p14:creationId xmlns:p14="http://schemas.microsoft.com/office/powerpoint/2010/main" val="11406826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ey point left with 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7A3F327-514C-476E-944D-4F9A05690E27}"/>
              </a:ext>
            </a:extLst>
          </p:cNvPr>
          <p:cNvSpPr>
            <a:spLocks noGrp="1"/>
          </p:cNvSpPr>
          <p:nvPr>
            <p:ph type="pic" sz="quarter" idx="18"/>
          </p:nvPr>
        </p:nvSpPr>
        <p:spPr>
          <a:xfrm>
            <a:off x="4265293" y="384048"/>
            <a:ext cx="7545765" cy="5724144"/>
          </a:xfrm>
          <a:solidFill>
            <a:schemeClr val="bg1">
              <a:lumMod val="75000"/>
            </a:schemeClr>
          </a:solidFill>
        </p:spPr>
        <p:txBody>
          <a:bodyPr/>
          <a:lstStyle>
            <a:lvl1pPr algn="ctr">
              <a:defRPr b="0">
                <a:solidFill>
                  <a:schemeClr val="bg2"/>
                </a:solidFill>
              </a:defRPr>
            </a:lvl1pPr>
          </a:lstStyle>
          <a:p>
            <a:r>
              <a:rPr lang="en-US"/>
              <a:t>Click icon to add picture</a:t>
            </a:r>
          </a:p>
        </p:txBody>
      </p:sp>
      <p:sp>
        <p:nvSpPr>
          <p:cNvPr id="4" name="Rectangle 3">
            <a:extLst>
              <a:ext uri="{FF2B5EF4-FFF2-40B4-BE49-F238E27FC236}">
                <a16:creationId xmlns:a16="http://schemas.microsoft.com/office/drawing/2014/main" id="{AB2FC654-9271-43CB-BA39-F0D8EB52D014}"/>
              </a:ext>
            </a:extLst>
          </p:cNvPr>
          <p:cNvSpPr/>
          <p:nvPr userDrawn="1"/>
        </p:nvSpPr>
        <p:spPr>
          <a:xfrm>
            <a:off x="393294"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001BEB8E-CD99-4BC1-BDBD-F76DEC5B99A0}"/>
              </a:ext>
            </a:extLst>
          </p:cNvPr>
          <p:cNvSpPr>
            <a:spLocks noGrp="1"/>
          </p:cNvSpPr>
          <p:nvPr>
            <p:ph type="body" sz="quarter" idx="25" hasCustomPrompt="1"/>
          </p:nvPr>
        </p:nvSpPr>
        <p:spPr>
          <a:xfrm>
            <a:off x="701020" y="2367176"/>
            <a:ext cx="3005570"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a:t>Main key </a:t>
            </a:r>
            <a:br>
              <a:rPr lang="en-US"/>
            </a:br>
            <a:r>
              <a:rPr lang="en-US"/>
              <a:t>point here</a:t>
            </a:r>
          </a:p>
        </p:txBody>
      </p:sp>
    </p:spTree>
    <p:extLst>
      <p:ext uri="{BB962C8B-B14F-4D97-AF65-F5344CB8AC3E}">
        <p14:creationId xmlns:p14="http://schemas.microsoft.com/office/powerpoint/2010/main" val="19231833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ey poi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47B00-1269-4D64-A884-BB47A0E78019}"/>
              </a:ext>
            </a:extLst>
          </p:cNvPr>
          <p:cNvSpPr/>
          <p:nvPr userDrawn="1"/>
        </p:nvSpPr>
        <p:spPr>
          <a:xfrm>
            <a:off x="4265293" y="384048"/>
            <a:ext cx="7545707"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a:solidFill>
                <a:schemeClr val="accent5"/>
              </a:solidFill>
            </a:endParaRPr>
          </a:p>
        </p:txBody>
      </p:sp>
      <p:sp>
        <p:nvSpPr>
          <p:cNvPr id="4" name="Rectangle 3">
            <a:extLst>
              <a:ext uri="{FF2B5EF4-FFF2-40B4-BE49-F238E27FC236}">
                <a16:creationId xmlns:a16="http://schemas.microsoft.com/office/drawing/2014/main" id="{7090E468-F200-4A58-B088-C8130EBF5113}"/>
              </a:ext>
            </a:extLst>
          </p:cNvPr>
          <p:cNvSpPr/>
          <p:nvPr userDrawn="1"/>
        </p:nvSpPr>
        <p:spPr>
          <a:xfrm>
            <a:off x="393294"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D235F659-ECEA-44C1-B5CC-BD3D1C0F3A81}"/>
              </a:ext>
            </a:extLst>
          </p:cNvPr>
          <p:cNvSpPr>
            <a:spLocks noGrp="1"/>
          </p:cNvSpPr>
          <p:nvPr>
            <p:ph type="body" sz="quarter" idx="25" hasCustomPrompt="1"/>
          </p:nvPr>
        </p:nvSpPr>
        <p:spPr>
          <a:xfrm>
            <a:off x="701019" y="2368296"/>
            <a:ext cx="3005570"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a:t>Main key</a:t>
            </a:r>
            <a:br>
              <a:rPr lang="en-US"/>
            </a:br>
            <a:r>
              <a:rPr lang="en-US"/>
              <a:t>point here</a:t>
            </a:r>
          </a:p>
        </p:txBody>
      </p:sp>
    </p:spTree>
    <p:extLst>
      <p:ext uri="{BB962C8B-B14F-4D97-AF65-F5344CB8AC3E}">
        <p14:creationId xmlns:p14="http://schemas.microsoft.com/office/powerpoint/2010/main" val="8517106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Key point right with image">
    <p:spTree>
      <p:nvGrpSpPr>
        <p:cNvPr id="1" name=""/>
        <p:cNvGrpSpPr/>
        <p:nvPr/>
      </p:nvGrpSpPr>
      <p:grpSpPr>
        <a:xfrm>
          <a:off x="0" y="0"/>
          <a:ext cx="0" cy="0"/>
          <a:chOff x="0" y="0"/>
          <a:chExt cx="0" cy="0"/>
        </a:xfrm>
      </p:grpSpPr>
      <p:sp>
        <p:nvSpPr>
          <p:cNvPr id="10" name="Picture Placeholder 15"/>
          <p:cNvSpPr>
            <a:spLocks noGrp="1"/>
          </p:cNvSpPr>
          <p:nvPr>
            <p:ph type="pic" sz="quarter" idx="18"/>
          </p:nvPr>
        </p:nvSpPr>
        <p:spPr>
          <a:xfrm>
            <a:off x="393294" y="384048"/>
            <a:ext cx="7545765" cy="5724144"/>
          </a:xfrm>
          <a:solidFill>
            <a:schemeClr val="bg1">
              <a:lumMod val="75000"/>
            </a:schemeClr>
          </a:solidFill>
        </p:spPr>
        <p:txBody>
          <a:bodyPr/>
          <a:lstStyle>
            <a:lvl1pPr algn="ctr">
              <a:defRPr b="0">
                <a:solidFill>
                  <a:schemeClr val="bg2"/>
                </a:solidFill>
              </a:defRPr>
            </a:lvl1pPr>
          </a:lstStyle>
          <a:p>
            <a:r>
              <a:rPr lang="en-US"/>
              <a:t>Click icon to add picture</a:t>
            </a:r>
          </a:p>
        </p:txBody>
      </p:sp>
      <p:sp>
        <p:nvSpPr>
          <p:cNvPr id="8" name="Rectangle 7"/>
          <p:cNvSpPr/>
          <p:nvPr userDrawn="1"/>
        </p:nvSpPr>
        <p:spPr>
          <a:xfrm>
            <a:off x="8167719"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VS Health Sans" panose="020B0504020202020204" pitchFamily="34" charset="0"/>
              <a:cs typeface="Open Sans" panose="020B0606030504020204" pitchFamily="34" charset="0"/>
            </a:endParaRPr>
          </a:p>
        </p:txBody>
      </p:sp>
      <p:sp>
        <p:nvSpPr>
          <p:cNvPr id="9" name="Text Placeholder 8"/>
          <p:cNvSpPr>
            <a:spLocks noGrp="1"/>
          </p:cNvSpPr>
          <p:nvPr>
            <p:ph type="body" sz="quarter" idx="25" hasCustomPrompt="1"/>
          </p:nvPr>
        </p:nvSpPr>
        <p:spPr>
          <a:xfrm>
            <a:off x="8475444" y="2355601"/>
            <a:ext cx="3005570"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a:t>Main key </a:t>
            </a:r>
            <a:br>
              <a:rPr lang="en-US"/>
            </a:br>
            <a:r>
              <a:rPr lang="en-US"/>
              <a:t>point here</a:t>
            </a:r>
          </a:p>
        </p:txBody>
      </p:sp>
    </p:spTree>
    <p:extLst>
      <p:ext uri="{BB962C8B-B14F-4D97-AF65-F5344CB8AC3E}">
        <p14:creationId xmlns:p14="http://schemas.microsoft.com/office/powerpoint/2010/main" val="66365054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ey poi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9FBB05-3357-4780-A462-E1632F9687CD}"/>
              </a:ext>
            </a:extLst>
          </p:cNvPr>
          <p:cNvSpPr/>
          <p:nvPr userDrawn="1"/>
        </p:nvSpPr>
        <p:spPr>
          <a:xfrm>
            <a:off x="393294" y="384048"/>
            <a:ext cx="7545707"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a:solidFill>
                <a:schemeClr val="accent5"/>
              </a:solidFill>
            </a:endParaRPr>
          </a:p>
        </p:txBody>
      </p:sp>
      <p:sp>
        <p:nvSpPr>
          <p:cNvPr id="4" name="Rectangle 3">
            <a:extLst>
              <a:ext uri="{FF2B5EF4-FFF2-40B4-BE49-F238E27FC236}">
                <a16:creationId xmlns:a16="http://schemas.microsoft.com/office/drawing/2014/main" id="{794A32FE-2810-42A8-B752-E7BE219BE9D4}"/>
              </a:ext>
            </a:extLst>
          </p:cNvPr>
          <p:cNvSpPr/>
          <p:nvPr userDrawn="1"/>
        </p:nvSpPr>
        <p:spPr>
          <a:xfrm>
            <a:off x="8167719" y="384048"/>
            <a:ext cx="3639312"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9E36B78F-9812-4688-A185-63B8EC84F689}"/>
              </a:ext>
            </a:extLst>
          </p:cNvPr>
          <p:cNvSpPr>
            <a:spLocks noGrp="1"/>
          </p:cNvSpPr>
          <p:nvPr>
            <p:ph type="body" sz="quarter" idx="25" hasCustomPrompt="1"/>
          </p:nvPr>
        </p:nvSpPr>
        <p:spPr>
          <a:xfrm>
            <a:off x="8475444" y="2355601"/>
            <a:ext cx="3005570"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a:t>Main key </a:t>
            </a:r>
            <a:br>
              <a:rPr lang="en-US"/>
            </a:br>
            <a:r>
              <a:rPr lang="en-US"/>
              <a:t>point here</a:t>
            </a:r>
          </a:p>
        </p:txBody>
      </p:sp>
    </p:spTree>
    <p:extLst>
      <p:ext uri="{BB962C8B-B14F-4D97-AF65-F5344CB8AC3E}">
        <p14:creationId xmlns:p14="http://schemas.microsoft.com/office/powerpoint/2010/main" val="38883293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a:t>Click to add title for one-column layout</a:t>
            </a:r>
          </a:p>
        </p:txBody>
      </p:sp>
      <p:sp>
        <p:nvSpPr>
          <p:cNvPr id="3" name="Content Placeholder 2"/>
          <p:cNvSpPr>
            <a:spLocks noGrp="1"/>
          </p:cNvSpPr>
          <p:nvPr>
            <p:ph idx="1" hasCustomPrompt="1"/>
          </p:nvPr>
        </p:nvSpPr>
        <p:spPr bwMode="gray">
          <a:xfrm>
            <a:off x="557929" y="1773936"/>
            <a:ext cx="8588453" cy="397764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baseline="0">
                <a:solidFill>
                  <a:schemeClr val="tx2"/>
                </a:solidFill>
              </a:defRPr>
            </a:lvl3pPr>
            <a:lvl4pPr marL="509588" indent="-161925">
              <a:spcBef>
                <a:spcPts val="600"/>
              </a:spcBef>
              <a:defRPr sz="1500" baseline="0">
                <a:solidFill>
                  <a:schemeClr val="tx2"/>
                </a:solidFill>
              </a:defRPr>
            </a:lvl4pPr>
            <a:lvl5pPr marL="682625" indent="-173038">
              <a:spcBef>
                <a:spcPts val="600"/>
              </a:spcBef>
              <a:defRPr sz="1500">
                <a:solidFill>
                  <a:schemeClr val="tx2"/>
                </a:solidFill>
              </a:defRPr>
            </a:lvl5pPr>
            <a:lvl6pPr marL="857250" indent="-174625">
              <a:defRPr sz="1500"/>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a:t>Body text</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Tree>
    <p:extLst>
      <p:ext uri="{BB962C8B-B14F-4D97-AF65-F5344CB8AC3E}">
        <p14:creationId xmlns:p14="http://schemas.microsoft.com/office/powerpoint/2010/main" val="22525533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solidFill>
                  <a:schemeClr val="tx2"/>
                </a:solidFill>
              </a:defRPr>
            </a:lvl1pPr>
          </a:lstStyle>
          <a:p>
            <a:r>
              <a:rPr lang="en-US"/>
              <a:t>Click to add title for one-column layout</a:t>
            </a:r>
          </a:p>
        </p:txBody>
      </p:sp>
      <p:sp>
        <p:nvSpPr>
          <p:cNvPr id="9" name="Content Placeholder 2"/>
          <p:cNvSpPr>
            <a:spLocks noGrp="1"/>
          </p:cNvSpPr>
          <p:nvPr>
            <p:ph idx="1" hasCustomPrompt="1"/>
          </p:nvPr>
        </p:nvSpPr>
        <p:spPr bwMode="gray">
          <a:xfrm>
            <a:off x="557929" y="1774880"/>
            <a:ext cx="8588453" cy="3978221"/>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2625" indent="-173038">
              <a:buFont typeface="Arial" panose="020B0604020202020204" pitchFamily="34" charset="0"/>
              <a:buChar char="–"/>
              <a:defRPr sz="1500" baseline="0"/>
            </a:lvl6pPr>
            <a:lvl7pPr marL="857250" indent="-174625">
              <a:spcBef>
                <a:spcPts val="600"/>
              </a:spcBef>
              <a:buFont typeface="Arial" panose="020B0604020202020204" pitchFamily="34" charset="0"/>
              <a:buChar char="•"/>
              <a:defRPr sz="1500" baseline="0">
                <a:solidFill>
                  <a:schemeClr val="tx2"/>
                </a:solidFill>
              </a:defRPr>
            </a:lvl7pPr>
            <a:lvl8pPr marL="1030288" indent="-173038">
              <a:spcBef>
                <a:spcPts val="600"/>
              </a:spcBef>
              <a:buFont typeface="Arial" panose="020B0604020202020204" pitchFamily="34" charset="0"/>
              <a:buChar char="–"/>
              <a:defRPr sz="1500" baseline="0">
                <a:solidFill>
                  <a:schemeClr val="tx2"/>
                </a:solidFill>
              </a:defRPr>
            </a:lvl8pPr>
            <a:lvl9pPr marL="1203325" indent="-173038">
              <a:spcBef>
                <a:spcPts val="600"/>
              </a:spcBef>
              <a:buFont typeface="Arial" panose="020B0604020202020204" pitchFamily="34" charset="0"/>
              <a:buChar char="•"/>
              <a:defRPr sz="15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297818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649224"/>
            <a:ext cx="9667726" cy="713232"/>
          </a:xfrm>
        </p:spPr>
        <p:txBody>
          <a:bodyPr/>
          <a:lstStyle>
            <a:lvl1pPr>
              <a:defRPr/>
            </a:lvl1pPr>
          </a:lstStyle>
          <a:p>
            <a:r>
              <a:rPr lang="en-US"/>
              <a:t>Click to add title for two-column layout</a:t>
            </a:r>
          </a:p>
        </p:txBody>
      </p:sp>
      <p:sp>
        <p:nvSpPr>
          <p:cNvPr id="8" name="Content Placeholder 2"/>
          <p:cNvSpPr>
            <a:spLocks noGrp="1"/>
          </p:cNvSpPr>
          <p:nvPr>
            <p:ph idx="15" hasCustomPrompt="1"/>
          </p:nvPr>
        </p:nvSpPr>
        <p:spPr bwMode="gray">
          <a:xfrm>
            <a:off x="557929" y="1773937"/>
            <a:ext cx="503051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
        <p:nvSpPr>
          <p:cNvPr id="5" name="Content Placeholder 2"/>
          <p:cNvSpPr>
            <a:spLocks noGrp="1"/>
          </p:cNvSpPr>
          <p:nvPr>
            <p:ph idx="16" hasCustomPrompt="1"/>
          </p:nvPr>
        </p:nvSpPr>
        <p:spPr bwMode="gray">
          <a:xfrm>
            <a:off x="6393321" y="1773937"/>
            <a:ext cx="503051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a:t>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p:txBody>
      </p:sp>
    </p:spTree>
    <p:extLst>
      <p:ext uri="{BB962C8B-B14F-4D97-AF65-F5344CB8AC3E}">
        <p14:creationId xmlns:p14="http://schemas.microsoft.com/office/powerpoint/2010/main" val="341308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theme" Target="../theme/theme3.xml"/><Relationship Id="rId5" Type="http://schemas.openxmlformats.org/officeDocument/2006/relationships/slideLayout" Target="../slideLayouts/slideLayout27.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image" Target="../media/image1.png"/><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image" Target="../media/image3.svg"/><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image" Target="../media/image2.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slideLayout" Target="../slideLayouts/slideLayout147.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9" Type="http://schemas.openxmlformats.org/officeDocument/2006/relationships/slideLayout" Target="../slideLayouts/slideLayout137.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53" Type="http://schemas.openxmlformats.org/officeDocument/2006/relationships/slideLayout" Target="../slideLayouts/slideLayout161.xml"/><Relationship Id="rId58" Type="http://schemas.openxmlformats.org/officeDocument/2006/relationships/theme" Target="../theme/theme5.xml"/><Relationship Id="rId5" Type="http://schemas.openxmlformats.org/officeDocument/2006/relationships/slideLayout" Target="../slideLayouts/slideLayout113.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56" Type="http://schemas.openxmlformats.org/officeDocument/2006/relationships/slideLayout" Target="../slideLayouts/slideLayout164.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46" Type="http://schemas.openxmlformats.org/officeDocument/2006/relationships/slideLayout" Target="../slideLayouts/slideLayout154.xml"/><Relationship Id="rId59" Type="http://schemas.openxmlformats.org/officeDocument/2006/relationships/image" Target="../media/image12.png"/><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54" Type="http://schemas.openxmlformats.org/officeDocument/2006/relationships/slideLayout" Target="../slideLayouts/slideLayout162.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 Id="rId57" Type="http://schemas.openxmlformats.org/officeDocument/2006/relationships/slideLayout" Target="../slideLayouts/slideLayout165.xml"/><Relationship Id="rId10" Type="http://schemas.openxmlformats.org/officeDocument/2006/relationships/slideLayout" Target="../slideLayouts/slideLayout118.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C4F79-9336-41B0-A8DD-23E3770C35CE}" type="datetime1">
              <a:rPr lang="en-US" smtClean="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Sacramento County Health Authority Commission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5BA4C-77B1-21F2-1393-52D09535D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DF348B-DB87-2DB1-975B-DB3D7F888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C95C4-DCBA-E539-1992-7996BCA39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00180-BAA0-46EA-B3B0-A80CDCBCA4EC}" type="datetime1">
              <a:rPr lang="en-US" smtClean="0"/>
              <a:t>11/21/2023</a:t>
            </a:fld>
            <a:endParaRPr lang="en-US"/>
          </a:p>
        </p:txBody>
      </p:sp>
      <p:sp>
        <p:nvSpPr>
          <p:cNvPr id="5" name="Footer Placeholder 4">
            <a:extLst>
              <a:ext uri="{FF2B5EF4-FFF2-40B4-BE49-F238E27FC236}">
                <a16:creationId xmlns:a16="http://schemas.microsoft.com/office/drawing/2014/main" id="{91904243-01F7-D1A4-79FE-0C02D586C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Sacramento County Health Authority Commission</a:t>
            </a:r>
          </a:p>
        </p:txBody>
      </p:sp>
      <p:sp>
        <p:nvSpPr>
          <p:cNvPr id="6" name="Slide Number Placeholder 5">
            <a:extLst>
              <a:ext uri="{FF2B5EF4-FFF2-40B4-BE49-F238E27FC236}">
                <a16:creationId xmlns:a16="http://schemas.microsoft.com/office/drawing/2014/main" id="{96F613E5-5574-0601-8C70-E9707B92E0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1CE11-A241-4041-B109-87DAF0F570BD}" type="slidenum">
              <a:rPr lang="en-US" smtClean="0"/>
              <a:t>‹#›</a:t>
            </a:fld>
            <a:endParaRPr lang="en-US"/>
          </a:p>
        </p:txBody>
      </p:sp>
    </p:spTree>
    <p:extLst>
      <p:ext uri="{BB962C8B-B14F-4D97-AF65-F5344CB8AC3E}">
        <p14:creationId xmlns:p14="http://schemas.microsoft.com/office/powerpoint/2010/main" val="1288052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DCB5B-8C88-4D59-BBEE-9135893BCBB2}"/>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©2021 Aetna Inc.</a:t>
            </a:r>
          </a:p>
        </p:txBody>
      </p:sp>
      <p:sp>
        <p:nvSpPr>
          <p:cNvPr id="2" name="Title Placeholder 1"/>
          <p:cNvSpPr>
            <a:spLocks noGrp="1"/>
          </p:cNvSpPr>
          <p:nvPr>
            <p:ph type="title"/>
          </p:nvPr>
        </p:nvSpPr>
        <p:spPr>
          <a:xfrm>
            <a:off x="557929" y="530351"/>
            <a:ext cx="9667726"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929" y="1767532"/>
            <a:ext cx="11048829"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a:solidFill>
                <a:schemeClr val="tx2"/>
              </a:solidFill>
              <a:latin typeface="+mn-lt"/>
              <a:ea typeface="Open Sans" panose="020B0606030504020204" pitchFamily="34" charset="0"/>
              <a:cs typeface="Arial" panose="020B0604020202020204" pitchFamily="34" charset="0"/>
            </a:endParaRPr>
          </a:p>
        </p:txBody>
      </p:sp>
      <p:pic>
        <p:nvPicPr>
          <p:cNvPr id="8" name="Picture 13">
            <a:extLst>
              <a:ext uri="{FF2B5EF4-FFF2-40B4-BE49-F238E27FC236}">
                <a16:creationId xmlns:a16="http://schemas.microsoft.com/office/drawing/2014/main" id="{2E962283-8F73-4EFA-AA92-8286F3011DAB}"/>
              </a:ext>
            </a:extLst>
          </p:cNvPr>
          <p:cNvPicPr>
            <a:picLocks noChangeAspect="1" noChangeArrowheads="1"/>
          </p:cNvPicPr>
          <p:nvPr userDrawn="1"/>
        </p:nvPicPr>
        <p:blipFill>
          <a:blip r:embed="rId59" cstate="screen">
            <a:extLst>
              <a:ext uri="{28A0092B-C50C-407E-A947-70E740481C1C}">
                <a14:useLocalDpi xmlns:a14="http://schemas.microsoft.com/office/drawing/2010/main" val="0"/>
              </a:ext>
            </a:extLst>
          </a:blip>
          <a:srcRect/>
          <a:stretch>
            <a:fillRect/>
          </a:stretch>
        </p:blipFill>
        <p:spPr bwMode="auto">
          <a:xfrm>
            <a:off x="9373614" y="6209372"/>
            <a:ext cx="2465927" cy="43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77788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685" r:id="rId5"/>
    <p:sldLayoutId id="2147483686" r:id="rId6"/>
    <p:sldLayoutId id="2147483687" r:id="rId7"/>
    <p:sldLayoutId id="2147483688" r:id="rId8"/>
    <p:sldLayoutId id="2147483689" r:id="rId9"/>
    <p:sldLayoutId id="2147483822" r:id="rId10"/>
    <p:sldLayoutId id="2147483823" r:id="rId11"/>
    <p:sldLayoutId id="2147483824" r:id="rId12"/>
    <p:sldLayoutId id="2147483825" r:id="rId13"/>
    <p:sldLayoutId id="2147483826"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827" r:id="rId33"/>
    <p:sldLayoutId id="2147483828" r:id="rId34"/>
    <p:sldLayoutId id="2147483708" r:id="rId35"/>
    <p:sldLayoutId id="2147483709" r:id="rId36"/>
    <p:sldLayoutId id="2147483710" r:id="rId37"/>
    <p:sldLayoutId id="2147483711" r:id="rId38"/>
    <p:sldLayoutId id="2147483829" r:id="rId39"/>
    <p:sldLayoutId id="2147483712" r:id="rId40"/>
    <p:sldLayoutId id="2147483713" r:id="rId41"/>
    <p:sldLayoutId id="2147483714" r:id="rId42"/>
    <p:sldLayoutId id="2147483715" r:id="rId43"/>
    <p:sldLayoutId id="2147483830" r:id="rId44"/>
    <p:sldLayoutId id="2147483716" r:id="rId45"/>
    <p:sldLayoutId id="2147483717" r:id="rId46"/>
    <p:sldLayoutId id="2147483718" r:id="rId47"/>
    <p:sldLayoutId id="2147483719" r:id="rId48"/>
    <p:sldLayoutId id="2147483831" r:id="rId49"/>
    <p:sldLayoutId id="2147483720" r:id="rId50"/>
    <p:sldLayoutId id="2147483721" r:id="rId51"/>
    <p:sldLayoutId id="2147483722" r:id="rId52"/>
    <p:sldLayoutId id="2147483723" r:id="rId53"/>
    <p:sldLayoutId id="2147483832" r:id="rId54"/>
    <p:sldLayoutId id="2147483833" r:id="rId55"/>
    <p:sldLayoutId id="2147483724" r:id="rId56"/>
    <p:sldLayoutId id="2147483725" r:id="rId57"/>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62">
          <p15:clr>
            <a:srgbClr val="F26B43"/>
          </p15:clr>
        </p15:guide>
        <p15:guide id="3" pos="7319">
          <p15:clr>
            <a:srgbClr val="F26B43"/>
          </p15:clr>
        </p15:guide>
        <p15:guide id="4" orient="horz" pos="1112">
          <p15:clr>
            <a:srgbClr val="F26B43"/>
          </p15:clr>
        </p15:guide>
        <p15:guide id="5" orient="horz" pos="3624">
          <p15:clr>
            <a:srgbClr val="F26B43"/>
          </p15:clr>
        </p15:guide>
        <p15:guide id="6" orient="horz" pos="41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897F05C-720E-4060-9399-7938E9FBD205}"/>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©2021 Aetna Inc.</a:t>
            </a:r>
          </a:p>
        </p:txBody>
      </p:sp>
      <p:sp>
        <p:nvSpPr>
          <p:cNvPr id="2" name="Title Placeholder 1"/>
          <p:cNvSpPr>
            <a:spLocks noGrp="1"/>
          </p:cNvSpPr>
          <p:nvPr>
            <p:ph type="title"/>
          </p:nvPr>
        </p:nvSpPr>
        <p:spPr>
          <a:xfrm>
            <a:off x="557929" y="649224"/>
            <a:ext cx="9667726"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929" y="1773936"/>
            <a:ext cx="11048829"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Open Sans" panose="020B0606030504020204" pitchFamily="34" charset="0"/>
              </a:rPr>
              <a:pPr algn="l"/>
              <a:t>‹#›</a:t>
            </a:fld>
            <a:endParaRPr lang="en-US" sz="1000" b="1">
              <a:solidFill>
                <a:schemeClr val="tx2"/>
              </a:solidFill>
              <a:latin typeface="+mn-lt"/>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613E7E68-A62F-49F4-A930-6C475EBDE170}"/>
              </a:ext>
            </a:extLst>
          </p:cNvPr>
          <p:cNvPicPr>
            <a:picLocks noChangeAspect="1"/>
          </p:cNvPicPr>
          <p:nvPr userDrawn="1"/>
        </p:nvPicPr>
        <p:blipFill>
          <a:blip r:embed="rId31" cstate="screen">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687823" y="6352940"/>
            <a:ext cx="932646" cy="184432"/>
          </a:xfrm>
          <a:prstGeom prst="rect">
            <a:avLst/>
          </a:prstGeom>
        </p:spPr>
      </p:pic>
    </p:spTree>
    <p:extLst>
      <p:ext uri="{BB962C8B-B14F-4D97-AF65-F5344CB8AC3E}">
        <p14:creationId xmlns:p14="http://schemas.microsoft.com/office/powerpoint/2010/main" val="13067681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Lst>
  <p:hf hdr="0" dt="0"/>
  <p:txStyles>
    <p:titleStyle>
      <a:lvl1pPr algn="l" defTabSz="457200"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0" indent="0" algn="l" defTabSz="457200" rtl="0" eaLnBrk="1" latinLnBrk="0" hangingPunct="1">
        <a:spcBef>
          <a:spcPts val="1800"/>
        </a:spcBef>
        <a:buClrTx/>
        <a:buFont typeface="Arial"/>
        <a:buNone/>
        <a:defRPr sz="15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5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5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5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5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5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500" kern="1200" baseline="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9">
          <p15:clr>
            <a:srgbClr val="F26B43"/>
          </p15:clr>
        </p15:guide>
        <p15:guide id="2" orient="horz" pos="432">
          <p15:clr>
            <a:srgbClr val="F26B43"/>
          </p15:clr>
        </p15:guide>
        <p15:guide id="3" orient="horz" pos="4114">
          <p15:clr>
            <a:srgbClr val="F26B43"/>
          </p15:clr>
        </p15:guide>
        <p15:guide id="4" pos="7319">
          <p15:clr>
            <a:srgbClr val="F26B43"/>
          </p15:clr>
        </p15:guide>
        <p15:guide id="5" orient="horz" pos="3624">
          <p15:clr>
            <a:srgbClr val="F26B43"/>
          </p15:clr>
        </p15:guide>
        <p15:guide id="6" orient="horz" pos="11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DCB5B-8C88-4D59-BBEE-9135893BCBB2}"/>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a:solidFill>
                  <a:schemeClr val="tx2"/>
                </a:solidFill>
              </a:rPr>
              <a:t>©2021 Aetna Inc.</a:t>
            </a:r>
          </a:p>
        </p:txBody>
      </p:sp>
      <p:sp>
        <p:nvSpPr>
          <p:cNvPr id="2" name="Title Placeholder 1"/>
          <p:cNvSpPr>
            <a:spLocks noGrp="1"/>
          </p:cNvSpPr>
          <p:nvPr>
            <p:ph type="title"/>
          </p:nvPr>
        </p:nvSpPr>
        <p:spPr>
          <a:xfrm>
            <a:off x="557929" y="530351"/>
            <a:ext cx="9667726" cy="713232"/>
          </a:xfrm>
          <a:prstGeom prst="rect">
            <a:avLst/>
          </a:prstGeom>
        </p:spPr>
        <p:txBody>
          <a:bodyPr vert="horz" lIns="0" tIns="0" rIns="0" bIns="0" rtlCol="0" anchor="t" anchorCtr="0">
            <a:noAutofit/>
          </a:bodyPr>
          <a:lstStyle/>
          <a:p>
            <a:r>
              <a:rPr lang="en-US"/>
              <a:t>Click to edit master title</a:t>
            </a:r>
          </a:p>
        </p:txBody>
      </p:sp>
      <p:sp>
        <p:nvSpPr>
          <p:cNvPr id="3" name="Text Placeholder 2"/>
          <p:cNvSpPr>
            <a:spLocks noGrp="1"/>
          </p:cNvSpPr>
          <p:nvPr>
            <p:ph type="body" idx="1"/>
          </p:nvPr>
        </p:nvSpPr>
        <p:spPr bwMode="gray">
          <a:xfrm>
            <a:off x="557929" y="1767532"/>
            <a:ext cx="11048829" cy="3977640"/>
          </a:xfrm>
          <a:prstGeom prst="rect">
            <a:avLst/>
          </a:prstGeom>
        </p:spPr>
        <p:txBody>
          <a:bodyPr vert="horz" lIns="0" tIns="0" rIns="0" bIns="0" rtlCol="0">
            <a:noAutofit/>
          </a:bodyPr>
          <a:lstStyle/>
          <a:p>
            <a:pPr lvl="0"/>
            <a:r>
              <a:rPr lang="en-US"/>
              <a:t>Click to edit Master text styles</a:t>
            </a:r>
          </a:p>
          <a:p>
            <a:pPr lvl="1"/>
            <a:r>
              <a:rPr lang="en-US"/>
              <a:t>First-level bullet</a:t>
            </a:r>
          </a:p>
          <a:p>
            <a:pPr lvl="2"/>
            <a:r>
              <a:rPr lang="en-US"/>
              <a:t>Second-level bullet</a:t>
            </a:r>
          </a:p>
          <a:p>
            <a:pPr lvl="3"/>
            <a:r>
              <a:rPr lang="en-US"/>
              <a:t>Third-level bullet</a:t>
            </a:r>
          </a:p>
          <a:p>
            <a:pPr lvl="4"/>
            <a:r>
              <a:rPr lang="en-US"/>
              <a:t>Fourth-level bullet</a:t>
            </a:r>
          </a:p>
          <a:p>
            <a:pPr lvl="5"/>
            <a:r>
              <a:rPr lang="en-US"/>
              <a:t>Fifth-level bullet</a:t>
            </a:r>
          </a:p>
          <a:p>
            <a:pPr lvl="6"/>
            <a:r>
              <a:rPr lang="en-US"/>
              <a:t>Sixth-level bullet</a:t>
            </a:r>
          </a:p>
          <a:p>
            <a:pPr lvl="7"/>
            <a:r>
              <a:rPr lang="en-US"/>
              <a:t>Seventh-level bullet</a:t>
            </a:r>
          </a:p>
          <a:p>
            <a:pPr lvl="8"/>
            <a:r>
              <a:rPr lang="en-US"/>
              <a:t>Eighth-level bullet</a:t>
            </a:r>
          </a:p>
        </p:txBody>
      </p:sp>
      <p:sp>
        <p:nvSpPr>
          <p:cNvPr id="20" name="Content Placeholder 8"/>
          <p:cNvSpPr txBox="1">
            <a:spLocks/>
          </p:cNvSpPr>
          <p:nvPr/>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a:solidFill>
                <a:schemeClr val="tx2"/>
              </a:solidFill>
              <a:latin typeface="+mn-lt"/>
              <a:ea typeface="Open Sans" panose="020B0606030504020204" pitchFamily="34" charset="0"/>
              <a:cs typeface="Arial" panose="020B0604020202020204" pitchFamily="34" charset="0"/>
            </a:endParaRPr>
          </a:p>
        </p:txBody>
      </p:sp>
      <p:pic>
        <p:nvPicPr>
          <p:cNvPr id="8" name="Picture 13">
            <a:extLst>
              <a:ext uri="{FF2B5EF4-FFF2-40B4-BE49-F238E27FC236}">
                <a16:creationId xmlns:a16="http://schemas.microsoft.com/office/drawing/2014/main" id="{2E962283-8F73-4EFA-AA92-8286F3011DAB}"/>
              </a:ext>
            </a:extLst>
          </p:cNvPr>
          <p:cNvPicPr>
            <a:picLocks noChangeAspect="1" noChangeArrowheads="1"/>
          </p:cNvPicPr>
          <p:nvPr userDrawn="1"/>
        </p:nvPicPr>
        <p:blipFill>
          <a:blip r:embed="rId59" cstate="email">
            <a:extLst>
              <a:ext uri="{28A0092B-C50C-407E-A947-70E740481C1C}">
                <a14:useLocalDpi xmlns:a14="http://schemas.microsoft.com/office/drawing/2010/main"/>
              </a:ext>
            </a:extLst>
          </a:blip>
          <a:srcRect/>
          <a:stretch>
            <a:fillRect/>
          </a:stretch>
        </p:blipFill>
        <p:spPr bwMode="auto">
          <a:xfrm>
            <a:off x="9373614" y="6209372"/>
            <a:ext cx="2465927" cy="43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5051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757" r:id="rId5"/>
    <p:sldLayoutId id="2147483758" r:id="rId6"/>
    <p:sldLayoutId id="2147483759" r:id="rId7"/>
    <p:sldLayoutId id="2147483760" r:id="rId8"/>
    <p:sldLayoutId id="2147483761" r:id="rId9"/>
    <p:sldLayoutId id="2147483838" r:id="rId10"/>
    <p:sldLayoutId id="2147483839" r:id="rId11"/>
    <p:sldLayoutId id="2147483840" r:id="rId12"/>
    <p:sldLayoutId id="2147483841" r:id="rId13"/>
    <p:sldLayoutId id="2147483842"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843" r:id="rId33"/>
    <p:sldLayoutId id="2147483844" r:id="rId34"/>
    <p:sldLayoutId id="2147483780" r:id="rId35"/>
    <p:sldLayoutId id="2147483781" r:id="rId36"/>
    <p:sldLayoutId id="2147483782" r:id="rId37"/>
    <p:sldLayoutId id="2147483783" r:id="rId38"/>
    <p:sldLayoutId id="2147483845" r:id="rId39"/>
    <p:sldLayoutId id="2147483784" r:id="rId40"/>
    <p:sldLayoutId id="2147483785" r:id="rId41"/>
    <p:sldLayoutId id="2147483786" r:id="rId42"/>
    <p:sldLayoutId id="2147483787" r:id="rId43"/>
    <p:sldLayoutId id="2147483846" r:id="rId44"/>
    <p:sldLayoutId id="2147483788" r:id="rId45"/>
    <p:sldLayoutId id="2147483789" r:id="rId46"/>
    <p:sldLayoutId id="2147483790" r:id="rId47"/>
    <p:sldLayoutId id="2147483791" r:id="rId48"/>
    <p:sldLayoutId id="2147483847" r:id="rId49"/>
    <p:sldLayoutId id="2147483792" r:id="rId50"/>
    <p:sldLayoutId id="2147483793" r:id="rId51"/>
    <p:sldLayoutId id="2147483794" r:id="rId52"/>
    <p:sldLayoutId id="2147483795" r:id="rId53"/>
    <p:sldLayoutId id="2147483848" r:id="rId54"/>
    <p:sldLayoutId id="2147483849" r:id="rId55"/>
    <p:sldLayoutId id="2147483796" r:id="rId56"/>
    <p:sldLayoutId id="2147483797" r:id="rId57"/>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62">
          <p15:clr>
            <a:srgbClr val="F26B43"/>
          </p15:clr>
        </p15:guide>
        <p15:guide id="3" pos="7319">
          <p15:clr>
            <a:srgbClr val="F26B43"/>
          </p15:clr>
        </p15:guide>
        <p15:guide id="4" orient="horz" pos="1112">
          <p15:clr>
            <a:srgbClr val="F26B43"/>
          </p15:clr>
        </p15:guide>
        <p15:guide id="5" orient="horz" pos="3624">
          <p15:clr>
            <a:srgbClr val="F26B43"/>
          </p15:clr>
        </p15:guide>
        <p15:guide id="6" orient="horz" pos="41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dhcs.ca.gov/Pages/MCP-Transition.aspx" TargetMode="External"/><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dhcs.ca.gov/formsandpubs/Documents/MMCDAPLsandPolicyLetters/APL2023/APL23-018.pdf"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3_3FD80187.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dhcs.ca.gov/dataandstats/dashboard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7.png"/><Relationship Id="rId2" Type="http://schemas.microsoft.com/office/2018/10/relationships/comments" Target="../comments/modernComment_174_58D8124C.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7C20287-4001-6B3A-FAC1-C276D078E9D9}"/>
              </a:ext>
            </a:extLst>
          </p:cNvPr>
          <p:cNvSpPr txBox="1">
            <a:spLocks noChangeArrowheads="1"/>
          </p:cNvSpPr>
          <p:nvPr/>
        </p:nvSpPr>
        <p:spPr bwMode="auto">
          <a:xfrm>
            <a:off x="2478505" y="636601"/>
            <a:ext cx="83739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SACRAMENTO COUNTY HEALTH AUTHORITY COMMISSION </a:t>
            </a:r>
          </a:p>
        </p:txBody>
      </p:sp>
      <p:pic>
        <p:nvPicPr>
          <p:cNvPr id="5" name="Picture 4">
            <a:extLst>
              <a:ext uri="{FF2B5EF4-FFF2-40B4-BE49-F238E27FC236}">
                <a16:creationId xmlns:a16="http://schemas.microsoft.com/office/drawing/2014/main" id="{CF3739B8-C094-9629-F81C-55ABCC0F61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12" y="228064"/>
            <a:ext cx="1881188" cy="1881188"/>
          </a:xfrm>
          <a:prstGeom prst="rect">
            <a:avLst/>
          </a:prstGeom>
          <a:noFill/>
          <a:ln>
            <a:noFill/>
          </a:ln>
        </p:spPr>
      </p:pic>
      <p:sp>
        <p:nvSpPr>
          <p:cNvPr id="6" name="Subtitle 3">
            <a:extLst>
              <a:ext uri="{FF2B5EF4-FFF2-40B4-BE49-F238E27FC236}">
                <a16:creationId xmlns:a16="http://schemas.microsoft.com/office/drawing/2014/main" id="{3EF9378B-4B87-8C1A-E45E-7B5956DD0BA3}"/>
              </a:ext>
            </a:extLst>
          </p:cNvPr>
          <p:cNvSpPr txBox="1">
            <a:spLocks/>
          </p:cNvSpPr>
          <p:nvPr/>
        </p:nvSpPr>
        <p:spPr>
          <a:xfrm>
            <a:off x="1207703" y="2949779"/>
            <a:ext cx="10178142" cy="212365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US" altLang="en-US" sz="4000" dirty="0">
                <a:solidFill>
                  <a:srgbClr val="4472C4"/>
                </a:solidFill>
                <a:latin typeface="Arial"/>
                <a:cs typeface="Arial"/>
              </a:rPr>
              <a:t>Medi-Cal Redeterminations</a:t>
            </a:r>
            <a:r>
              <a:rPr kumimoji="0" lang="en-US" altLang="en-US" sz="4000" b="0" i="0" u="none" strike="noStrike" kern="1200" cap="none" spc="0" normalizeH="0" baseline="0" noProof="0" dirty="0">
                <a:ln>
                  <a:noFill/>
                </a:ln>
                <a:solidFill>
                  <a:srgbClr val="4472C4"/>
                </a:solidFill>
                <a:effectLst/>
                <a:uLnTx/>
                <a:uFillTx/>
                <a:latin typeface="Arial"/>
                <a:ea typeface="+mn-ea"/>
                <a:cs typeface="Arial"/>
              </a:rPr>
              <a:t>, Annual Report, </a:t>
            </a:r>
            <a:r>
              <a:rPr lang="en-US" altLang="en-US" sz="4000" dirty="0">
                <a:solidFill>
                  <a:srgbClr val="4472C4"/>
                </a:solidFill>
                <a:latin typeface="Arial"/>
                <a:cs typeface="Arial"/>
              </a:rPr>
              <a:t>Consultant Request for Proposals (</a:t>
            </a:r>
            <a:r>
              <a:rPr lang="en-US" sz="4100" dirty="0">
                <a:solidFill>
                  <a:srgbClr val="4472C4"/>
                </a:solidFill>
                <a:latin typeface="Arial"/>
                <a:cs typeface="Arial"/>
              </a:rPr>
              <a:t>RFP)</a:t>
            </a:r>
            <a:r>
              <a:rPr lang="en-US" sz="4000" dirty="0">
                <a:solidFill>
                  <a:srgbClr val="4472C4"/>
                </a:solidFill>
                <a:latin typeface="Arial"/>
                <a:cs typeface="Arial"/>
              </a:rPr>
              <a:t> </a:t>
            </a:r>
            <a:br>
              <a:rPr lang="en-US" alt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US" altLang="en-US" sz="9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November 27, 2023</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30DBF9D3-A004-D9FB-79E2-35B862A5E1EA}"/>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08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524D-D4BE-2A2C-8210-FF056147D5D6}"/>
              </a:ext>
            </a:extLst>
          </p:cNvPr>
          <p:cNvSpPr>
            <a:spLocks noGrp="1"/>
          </p:cNvSpPr>
          <p:nvPr>
            <p:ph type="title"/>
          </p:nvPr>
        </p:nvSpPr>
        <p:spPr/>
        <p:txBody>
          <a:bodyPr/>
          <a:lstStyle/>
          <a:p>
            <a:r>
              <a:rPr lang="en-US" b="1" dirty="0"/>
              <a:t>County-level Discontinuance Reasons: </a:t>
            </a:r>
            <a:br>
              <a:rPr lang="en-US" b="1" dirty="0"/>
            </a:br>
            <a:r>
              <a:rPr lang="en-US" dirty="0"/>
              <a:t>3-month Comparison</a:t>
            </a:r>
          </a:p>
        </p:txBody>
      </p:sp>
      <p:sp>
        <p:nvSpPr>
          <p:cNvPr id="3" name="Footer Placeholder 2">
            <a:extLst>
              <a:ext uri="{FF2B5EF4-FFF2-40B4-BE49-F238E27FC236}">
                <a16:creationId xmlns:a16="http://schemas.microsoft.com/office/drawing/2014/main" id="{EE302817-265F-D1C8-A513-130627B2EF4A}"/>
              </a:ext>
            </a:extLst>
          </p:cNvPr>
          <p:cNvSpPr>
            <a:spLocks noGrp="1"/>
          </p:cNvSpPr>
          <p:nvPr>
            <p:ph type="ftr" sz="quarter" idx="11"/>
          </p:nvPr>
        </p:nvSpPr>
        <p:spPr/>
        <p:txBody>
          <a:bodyPr/>
          <a:lstStyle/>
          <a:p>
            <a:r>
              <a:rPr lang="en-US"/>
              <a:t>Sacramento County Health Authority Commission</a:t>
            </a:r>
          </a:p>
        </p:txBody>
      </p:sp>
      <p:sp>
        <p:nvSpPr>
          <p:cNvPr id="4" name="Slide Number Placeholder 3">
            <a:extLst>
              <a:ext uri="{FF2B5EF4-FFF2-40B4-BE49-F238E27FC236}">
                <a16:creationId xmlns:a16="http://schemas.microsoft.com/office/drawing/2014/main" id="{9CF39C7F-AE50-E9C3-3748-F96561CBA211}"/>
              </a:ext>
            </a:extLst>
          </p:cNvPr>
          <p:cNvSpPr>
            <a:spLocks noGrp="1"/>
          </p:cNvSpPr>
          <p:nvPr>
            <p:ph type="sldNum" sz="quarter" idx="12"/>
          </p:nvPr>
        </p:nvSpPr>
        <p:spPr/>
        <p:txBody>
          <a:bodyPr/>
          <a:lstStyle/>
          <a:p>
            <a:fld id="{330EA680-D336-4FF7-8B7A-9848BB0A1C32}" type="slidenum">
              <a:rPr lang="en-US" smtClean="0"/>
              <a:t>10</a:t>
            </a:fld>
            <a:endParaRPr lang="en-US"/>
          </a:p>
        </p:txBody>
      </p:sp>
      <p:graphicFrame>
        <p:nvGraphicFramePr>
          <p:cNvPr id="6" name="Chart 5">
            <a:extLst>
              <a:ext uri="{FF2B5EF4-FFF2-40B4-BE49-F238E27FC236}">
                <a16:creationId xmlns:a16="http://schemas.microsoft.com/office/drawing/2014/main" id="{3BA1E659-7AF3-DB66-E4EC-A8C9D8B6B012}"/>
              </a:ext>
            </a:extLst>
          </p:cNvPr>
          <p:cNvGraphicFramePr>
            <a:graphicFrameLocks/>
          </p:cNvGraphicFramePr>
          <p:nvPr>
            <p:extLst>
              <p:ext uri="{D42A27DB-BD31-4B8C-83A1-F6EECF244321}">
                <p14:modId xmlns:p14="http://schemas.microsoft.com/office/powerpoint/2010/main" val="654530863"/>
              </p:ext>
            </p:extLst>
          </p:nvPr>
        </p:nvGraphicFramePr>
        <p:xfrm>
          <a:off x="414110" y="1674516"/>
          <a:ext cx="3482147" cy="3566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3129179-AF6F-43D7-9A8C-7A4693C9BB8A}"/>
              </a:ext>
            </a:extLst>
          </p:cNvPr>
          <p:cNvGraphicFramePr>
            <a:graphicFrameLocks/>
          </p:cNvGraphicFramePr>
          <p:nvPr>
            <p:extLst>
              <p:ext uri="{D42A27DB-BD31-4B8C-83A1-F6EECF244321}">
                <p14:modId xmlns:p14="http://schemas.microsoft.com/office/powerpoint/2010/main" val="17333852"/>
              </p:ext>
            </p:extLst>
          </p:nvPr>
        </p:nvGraphicFramePr>
        <p:xfrm>
          <a:off x="4428781" y="1658343"/>
          <a:ext cx="3397382" cy="35664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00526C5-A14F-D2A2-BF1A-E8D666D88E2D}"/>
              </a:ext>
            </a:extLst>
          </p:cNvPr>
          <p:cNvGraphicFramePr>
            <a:graphicFrameLocks/>
          </p:cNvGraphicFramePr>
          <p:nvPr>
            <p:extLst>
              <p:ext uri="{D42A27DB-BD31-4B8C-83A1-F6EECF244321}">
                <p14:modId xmlns:p14="http://schemas.microsoft.com/office/powerpoint/2010/main" val="841556594"/>
              </p:ext>
            </p:extLst>
          </p:nvPr>
        </p:nvGraphicFramePr>
        <p:xfrm>
          <a:off x="8513782" y="1658343"/>
          <a:ext cx="3264108" cy="3636092"/>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a:extLst>
              <a:ext uri="{FF2B5EF4-FFF2-40B4-BE49-F238E27FC236}">
                <a16:creationId xmlns:a16="http://schemas.microsoft.com/office/drawing/2014/main" id="{8EC6175B-72FF-381E-4DD3-C06C7CEE13B6}"/>
              </a:ext>
            </a:extLst>
          </p:cNvPr>
          <p:cNvPicPr>
            <a:picLocks noChangeAspect="1"/>
          </p:cNvPicPr>
          <p:nvPr/>
        </p:nvPicPr>
        <p:blipFill rotWithShape="1">
          <a:blip r:embed="rId6"/>
          <a:srcRect t="78503"/>
          <a:stretch/>
        </p:blipFill>
        <p:spPr>
          <a:xfrm>
            <a:off x="3228306" y="5316823"/>
            <a:ext cx="5735388" cy="1109214"/>
          </a:xfrm>
          <a:prstGeom prst="rect">
            <a:avLst/>
          </a:prstGeom>
          <a:ln>
            <a:noFill/>
          </a:ln>
        </p:spPr>
      </p:pic>
      <p:sp>
        <p:nvSpPr>
          <p:cNvPr id="12" name="TextBox 11">
            <a:extLst>
              <a:ext uri="{FF2B5EF4-FFF2-40B4-BE49-F238E27FC236}">
                <a16:creationId xmlns:a16="http://schemas.microsoft.com/office/drawing/2014/main" id="{B503B838-DF83-D32D-975E-C0846E55BCFC}"/>
              </a:ext>
            </a:extLst>
          </p:cNvPr>
          <p:cNvSpPr txBox="1"/>
          <p:nvPr/>
        </p:nvSpPr>
        <p:spPr>
          <a:xfrm>
            <a:off x="1725525" y="3968847"/>
            <a:ext cx="859316" cy="707886"/>
          </a:xfrm>
          <a:prstGeom prst="rect">
            <a:avLst/>
          </a:prstGeom>
          <a:noFill/>
        </p:spPr>
        <p:txBody>
          <a:bodyPr wrap="square" rtlCol="0">
            <a:spAutoFit/>
          </a:bodyPr>
          <a:lstStyle/>
          <a:p>
            <a:pPr algn="r"/>
            <a:r>
              <a:rPr lang="en-US" sz="2000" b="1" dirty="0">
                <a:solidFill>
                  <a:schemeClr val="bg1"/>
                </a:solidFill>
              </a:rPr>
              <a:t>7,777  85.9% </a:t>
            </a:r>
          </a:p>
        </p:txBody>
      </p:sp>
      <p:sp>
        <p:nvSpPr>
          <p:cNvPr id="14" name="TextBox 13">
            <a:extLst>
              <a:ext uri="{FF2B5EF4-FFF2-40B4-BE49-F238E27FC236}">
                <a16:creationId xmlns:a16="http://schemas.microsoft.com/office/drawing/2014/main" id="{0BEDC1E6-6A60-FAB6-9958-17CA94182AD4}"/>
              </a:ext>
            </a:extLst>
          </p:cNvPr>
          <p:cNvSpPr txBox="1"/>
          <p:nvPr/>
        </p:nvSpPr>
        <p:spPr>
          <a:xfrm>
            <a:off x="5572698" y="3968847"/>
            <a:ext cx="1046603" cy="707886"/>
          </a:xfrm>
          <a:prstGeom prst="rect">
            <a:avLst/>
          </a:prstGeom>
          <a:noFill/>
        </p:spPr>
        <p:txBody>
          <a:bodyPr wrap="square" rtlCol="0">
            <a:spAutoFit/>
          </a:bodyPr>
          <a:lstStyle/>
          <a:p>
            <a:pPr algn="r"/>
            <a:r>
              <a:rPr lang="en-US" sz="2000" b="1" dirty="0">
                <a:solidFill>
                  <a:schemeClr val="bg1"/>
                </a:solidFill>
              </a:rPr>
              <a:t>8,013</a:t>
            </a:r>
          </a:p>
          <a:p>
            <a:pPr algn="r"/>
            <a:r>
              <a:rPr lang="en-US" sz="2000" b="1" dirty="0">
                <a:solidFill>
                  <a:schemeClr val="bg1"/>
                </a:solidFill>
              </a:rPr>
              <a:t>95.6%</a:t>
            </a:r>
          </a:p>
        </p:txBody>
      </p:sp>
      <p:sp>
        <p:nvSpPr>
          <p:cNvPr id="15" name="TextBox 14">
            <a:extLst>
              <a:ext uri="{FF2B5EF4-FFF2-40B4-BE49-F238E27FC236}">
                <a16:creationId xmlns:a16="http://schemas.microsoft.com/office/drawing/2014/main" id="{D38C051F-A6A0-5B60-61B3-5B0400A39536}"/>
              </a:ext>
            </a:extLst>
          </p:cNvPr>
          <p:cNvSpPr txBox="1"/>
          <p:nvPr/>
        </p:nvSpPr>
        <p:spPr>
          <a:xfrm>
            <a:off x="9784080" y="3817620"/>
            <a:ext cx="960120" cy="707886"/>
          </a:xfrm>
          <a:prstGeom prst="rect">
            <a:avLst/>
          </a:prstGeom>
          <a:noFill/>
        </p:spPr>
        <p:txBody>
          <a:bodyPr wrap="square" rtlCol="0">
            <a:spAutoFit/>
          </a:bodyPr>
          <a:lstStyle/>
          <a:p>
            <a:r>
              <a:rPr lang="en-US" sz="2000" b="1" dirty="0">
                <a:solidFill>
                  <a:schemeClr val="bg1"/>
                </a:solidFill>
              </a:rPr>
              <a:t>7,913</a:t>
            </a:r>
          </a:p>
          <a:p>
            <a:r>
              <a:rPr lang="en-US" sz="2000" b="1" dirty="0">
                <a:solidFill>
                  <a:schemeClr val="bg1"/>
                </a:solidFill>
              </a:rPr>
              <a:t>86.8%</a:t>
            </a:r>
          </a:p>
        </p:txBody>
      </p:sp>
    </p:spTree>
    <p:extLst>
      <p:ext uri="{BB962C8B-B14F-4D97-AF65-F5344CB8AC3E}">
        <p14:creationId xmlns:p14="http://schemas.microsoft.com/office/powerpoint/2010/main" val="148133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1525937" y="2590800"/>
            <a:ext cx="9140125" cy="2359626"/>
          </a:xfrm>
        </p:spPr>
        <p:txBody>
          <a:bodyPr vert="horz" lIns="91440" tIns="45720" rIns="91440" bIns="45720" rtlCol="0" anchor="t">
            <a:noAutofit/>
          </a:bodyPr>
          <a:lstStyle/>
          <a:p>
            <a:r>
              <a:rPr lang="en-US" altLang="en-US" sz="4000" b="1">
                <a:solidFill>
                  <a:srgbClr val="067299"/>
                </a:solidFill>
                <a:latin typeface="Arial"/>
                <a:cs typeface="Arial"/>
              </a:rPr>
              <a:t>Agenda Item 4: </a:t>
            </a:r>
          </a:p>
          <a:p>
            <a:r>
              <a:rPr lang="en-US" sz="4000" b="1">
                <a:solidFill>
                  <a:srgbClr val="067299"/>
                </a:solidFill>
                <a:latin typeface="Arial"/>
                <a:cs typeface="Arial"/>
              </a:rPr>
              <a:t>Review 2023 Annual Report Draft</a:t>
            </a:r>
            <a:br>
              <a:rPr lang="en-US" altLang="en-US" sz="4000" b="1">
                <a:solidFill>
                  <a:srgbClr val="067299"/>
                </a:solidFill>
                <a:latin typeface="Arial"/>
                <a:cs typeface="Arial"/>
              </a:rPr>
            </a:br>
            <a:endParaRPr lang="en-US" sz="4000" b="1">
              <a:solidFill>
                <a:srgbClr val="067299"/>
              </a:solidFill>
              <a:latin typeface="Arial"/>
              <a:cs typeface="Arial"/>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71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1525937" y="1755173"/>
            <a:ext cx="9140125" cy="3195253"/>
          </a:xfrm>
        </p:spPr>
        <p:txBody>
          <a:bodyPr vert="horz" lIns="91440" tIns="45720" rIns="91440" bIns="45720" rtlCol="0" anchor="t">
            <a:noAutofit/>
          </a:bodyPr>
          <a:lstStyle/>
          <a:p>
            <a:r>
              <a:rPr lang="en-US" altLang="en-US" sz="4000" b="1">
                <a:solidFill>
                  <a:srgbClr val="067299"/>
                </a:solidFill>
                <a:latin typeface="Arial"/>
                <a:cs typeface="Arial"/>
              </a:rPr>
              <a:t>Agenda Item 5: </a:t>
            </a:r>
          </a:p>
          <a:p>
            <a:r>
              <a:rPr lang="en-US" altLang="en-US" sz="4000" b="1">
                <a:solidFill>
                  <a:srgbClr val="067299"/>
                </a:solidFill>
                <a:latin typeface="Arial"/>
                <a:cs typeface="Arial"/>
              </a:rPr>
              <a:t>Presentation, Discussion and Action: </a:t>
            </a:r>
            <a:r>
              <a:rPr lang="en-US" sz="4000" b="1">
                <a:solidFill>
                  <a:srgbClr val="067299"/>
                </a:solidFill>
                <a:latin typeface="Arial"/>
                <a:cs typeface="Arial"/>
              </a:rPr>
              <a:t>Consumer Protection Committee Consultant Request for Proposal (RFP) </a:t>
            </a: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87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2819400" y="2024447"/>
            <a:ext cx="6858000" cy="2123658"/>
          </a:xfrm>
        </p:spPr>
        <p:txBody>
          <a:bodyPr vert="horz" lIns="91440" tIns="45720" rIns="91440" bIns="45720" rtlCol="0" anchor="t">
            <a:noAutofit/>
          </a:bodyPr>
          <a:lstStyle/>
          <a:p>
            <a:r>
              <a:rPr lang="en-US" altLang="en-US" sz="4000" b="1">
                <a:solidFill>
                  <a:srgbClr val="067299"/>
                </a:solidFill>
                <a:latin typeface="Arial"/>
                <a:cs typeface="Arial"/>
              </a:rPr>
              <a:t>Agenda Item 6: </a:t>
            </a:r>
          </a:p>
          <a:p>
            <a:r>
              <a:rPr lang="en-US" altLang="en-US" sz="4000" b="1">
                <a:solidFill>
                  <a:srgbClr val="067299"/>
                </a:solidFill>
                <a:latin typeface="Arial"/>
                <a:cs typeface="Arial"/>
              </a:rPr>
              <a:t>Public Comment</a:t>
            </a: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23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2819400" y="2024447"/>
            <a:ext cx="6858000" cy="2123658"/>
          </a:xfrm>
        </p:spPr>
        <p:txBody>
          <a:bodyPr vert="horz" lIns="91440" tIns="45720" rIns="91440" bIns="45720" rtlCol="0" anchor="t">
            <a:noAutofit/>
          </a:bodyPr>
          <a:lstStyle/>
          <a:p>
            <a:r>
              <a:rPr lang="en-US" altLang="en-US" sz="4000" b="1">
                <a:solidFill>
                  <a:srgbClr val="067299"/>
                </a:solidFill>
                <a:latin typeface="Arial"/>
                <a:cs typeface="Arial"/>
              </a:rPr>
              <a:t>Appendix</a:t>
            </a:r>
            <a:endParaRPr lang="en-US"/>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81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2046985" y="1754390"/>
            <a:ext cx="7629769" cy="2123658"/>
          </a:xfrm>
        </p:spPr>
        <p:txBody>
          <a:bodyPr vert="horz" lIns="91440" tIns="45720" rIns="91440" bIns="45720" rtlCol="0" anchor="t">
            <a:noAutofit/>
          </a:bodyPr>
          <a:lstStyle/>
          <a:p>
            <a:r>
              <a:rPr lang="en-US" altLang="en-US" sz="4000" b="1">
                <a:solidFill>
                  <a:srgbClr val="067299"/>
                </a:solidFill>
                <a:latin typeface="Arial"/>
                <a:cs typeface="Arial"/>
              </a:rPr>
              <a:t>California Department of Health Services (DHCS) Continuous Coverage Unwinding Dashboard</a:t>
            </a:r>
            <a:br>
              <a:rPr lang="en-US" altLang="en-US" sz="4000" b="1">
                <a:solidFill>
                  <a:srgbClr val="067299"/>
                </a:solidFill>
                <a:latin typeface="Arial"/>
                <a:cs typeface="Arial"/>
              </a:rPr>
            </a:br>
            <a:r>
              <a:rPr lang="en-US" altLang="en-US" sz="4000" b="1">
                <a:solidFill>
                  <a:srgbClr val="067299"/>
                </a:solidFill>
                <a:latin typeface="Arial"/>
                <a:cs typeface="Arial"/>
              </a:rPr>
              <a:t> Statewide Data</a:t>
            </a:r>
          </a:p>
          <a:p>
            <a:endParaRPr lang="en-US" altLang="en-US" sz="1050" b="1">
              <a:solidFill>
                <a:srgbClr val="067299"/>
              </a:solidFill>
              <a:latin typeface="Arial"/>
              <a:cs typeface="Arial"/>
            </a:endParaRPr>
          </a:p>
          <a:p>
            <a:endParaRPr lang="en-US" b="1">
              <a:solidFill>
                <a:srgbClr val="067299"/>
              </a:solidFill>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60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1085931" y="421633"/>
            <a:ext cx="9890979" cy="2123658"/>
          </a:xfrm>
        </p:spPr>
        <p:txBody>
          <a:bodyPr vert="horz" lIns="91440" tIns="45720" rIns="91440" bIns="45720" rtlCol="0" anchor="t">
            <a:noAutofit/>
          </a:bodyPr>
          <a:lstStyle/>
          <a:p>
            <a:r>
              <a:rPr lang="en-US" altLang="en-US" sz="4000" b="1">
                <a:solidFill>
                  <a:srgbClr val="067299"/>
                </a:solidFill>
                <a:latin typeface="Arial"/>
                <a:cs typeface="Arial"/>
              </a:rPr>
              <a:t>Medi-Cal Transition – Policy Guide</a:t>
            </a:r>
            <a:endParaRPr lang="en-US" b="1">
              <a:solidFill>
                <a:srgbClr val="067299"/>
              </a:solidFill>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1D848086-E16A-21F8-C054-A56161C8666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latin typeface="Times New Roman" panose="02020603050405020304" pitchFamily="18" charset="0"/>
                <a:ea typeface="Times New Roman" panose="02020603050405020304" pitchFamily="18" charset="0"/>
              </a:rPr>
              <a:t>The attached 2024 Medi-Cal Managed Care Plan (MCP) Transition Policy Guide has been updated with the new Continuity of Care Data Sharing Policy and updates to sections previously released. Please use the attachment while we post the updated Policy Guide to the </a:t>
            </a:r>
            <a:r>
              <a:rPr lang="en-US" sz="1800" u="sng">
                <a:solidFill>
                  <a:srgbClr val="0563C1"/>
                </a:solidFill>
                <a:latin typeface="Times New Roman" panose="02020603050405020304" pitchFamily="18" charset="0"/>
                <a:ea typeface="Times New Roman" panose="02020603050405020304" pitchFamily="18" charset="0"/>
                <a:hlinkClick r:id="rId2"/>
              </a:rPr>
              <a:t>DHCS website</a:t>
            </a:r>
            <a:r>
              <a:rPr lang="en-US" sz="1800">
                <a:latin typeface="Times New Roman" panose="02020603050405020304" pitchFamily="18" charset="0"/>
                <a:ea typeface="Times New Roman" panose="02020603050405020304" pitchFamily="18" charset="0"/>
              </a:rPr>
              <a:t>. </a:t>
            </a:r>
          </a:p>
          <a:p>
            <a:pPr algn="l"/>
            <a:r>
              <a:rPr lang="en-US" sz="1800">
                <a:latin typeface="Times New Roman" panose="02020603050405020304" pitchFamily="18" charset="0"/>
                <a:ea typeface="Times New Roman" panose="02020603050405020304" pitchFamily="18" charset="0"/>
              </a:rPr>
              <a:t>The Policy Guide includes DHCS policy and Medi-Cal MCP requirements related to member transitions among MCPs that take effect on January 1, 2024. Updates from previous versions are reflected with highlights and </a:t>
            </a:r>
            <a:r>
              <a:rPr lang="en-US" sz="1800" b="1">
                <a:latin typeface="Times New Roman" panose="02020603050405020304" pitchFamily="18" charset="0"/>
                <a:ea typeface="Times New Roman" panose="02020603050405020304" pitchFamily="18" charset="0"/>
              </a:rPr>
              <a:t>strikethroughs</a:t>
            </a:r>
            <a:r>
              <a:rPr lang="en-US" sz="1800">
                <a:latin typeface="Times New Roman" panose="02020603050405020304" pitchFamily="18" charset="0"/>
                <a:ea typeface="Times New Roman" panose="02020603050405020304" pitchFamily="18" charset="0"/>
              </a:rPr>
              <a:t> to facilitate MCP and stakeholder tracking of the changes. The Policy Guide will be updated throughout calendar year 2023 to keep MCPs informed of new and developing guidance. </a:t>
            </a:r>
          </a:p>
          <a:p>
            <a:endParaRPr lang="en-US"/>
          </a:p>
        </p:txBody>
      </p:sp>
      <p:graphicFrame>
        <p:nvGraphicFramePr>
          <p:cNvPr id="8" name="Object 7">
            <a:extLst>
              <a:ext uri="{FF2B5EF4-FFF2-40B4-BE49-F238E27FC236}">
                <a16:creationId xmlns:a16="http://schemas.microsoft.com/office/drawing/2014/main" id="{0B24FFD8-9211-6D2B-62AC-648F31040F5D}"/>
              </a:ext>
            </a:extLst>
          </p:cNvPr>
          <p:cNvGraphicFramePr>
            <a:graphicFrameLocks noChangeAspect="1"/>
          </p:cNvGraphicFramePr>
          <p:nvPr>
            <p:extLst>
              <p:ext uri="{D42A27DB-BD31-4B8C-83A1-F6EECF244321}">
                <p14:modId xmlns:p14="http://schemas.microsoft.com/office/powerpoint/2010/main" val="2551713641"/>
              </p:ext>
            </p:extLst>
          </p:nvPr>
        </p:nvGraphicFramePr>
        <p:xfrm>
          <a:off x="2691433" y="4544110"/>
          <a:ext cx="6679973" cy="1173562"/>
        </p:xfrm>
        <a:graphic>
          <a:graphicData uri="http://schemas.openxmlformats.org/presentationml/2006/ole">
            <mc:AlternateContent xmlns:mc="http://schemas.openxmlformats.org/markup-compatibility/2006">
              <mc:Choice xmlns:v="urn:schemas-microsoft-com:vml" Requires="v">
                <p:oleObj name="Packager Shell Object" showAsIcon="1" r:id="rId3" imgW="2728800" imgH="478800" progId="Package">
                  <p:embed/>
                </p:oleObj>
              </mc:Choice>
              <mc:Fallback>
                <p:oleObj name="Packager Shell Object" showAsIcon="1" r:id="rId3" imgW="2728800" imgH="478800" progId="Package">
                  <p:embed/>
                  <p:pic>
                    <p:nvPicPr>
                      <p:cNvPr id="8" name="Object 7">
                        <a:extLst>
                          <a:ext uri="{FF2B5EF4-FFF2-40B4-BE49-F238E27FC236}">
                            <a16:creationId xmlns:a16="http://schemas.microsoft.com/office/drawing/2014/main" id="{0B24FFD8-9211-6D2B-62AC-648F31040F5D}"/>
                          </a:ext>
                        </a:extLst>
                      </p:cNvPr>
                      <p:cNvPicPr/>
                      <p:nvPr/>
                    </p:nvPicPr>
                    <p:blipFill>
                      <a:blip r:embed="rId4"/>
                      <a:stretch>
                        <a:fillRect/>
                      </a:stretch>
                    </p:blipFill>
                    <p:spPr>
                      <a:xfrm>
                        <a:off x="2691433" y="4544110"/>
                        <a:ext cx="6679973" cy="1173562"/>
                      </a:xfrm>
                      <a:prstGeom prst="rect">
                        <a:avLst/>
                      </a:prstGeom>
                    </p:spPr>
                  </p:pic>
                </p:oleObj>
              </mc:Fallback>
            </mc:AlternateContent>
          </a:graphicData>
        </a:graphic>
      </p:graphicFrame>
    </p:spTree>
    <p:extLst>
      <p:ext uri="{BB962C8B-B14F-4D97-AF65-F5344CB8AC3E}">
        <p14:creationId xmlns:p14="http://schemas.microsoft.com/office/powerpoint/2010/main" val="38573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1085931" y="421633"/>
            <a:ext cx="9890979" cy="2123658"/>
          </a:xfrm>
        </p:spPr>
        <p:txBody>
          <a:bodyPr vert="horz" lIns="91440" tIns="45720" rIns="91440" bIns="45720" rtlCol="0" anchor="t">
            <a:noAutofit/>
          </a:bodyPr>
          <a:lstStyle/>
          <a:p>
            <a:r>
              <a:rPr lang="en-US" altLang="en-US" sz="4000" b="1">
                <a:solidFill>
                  <a:srgbClr val="067299"/>
                </a:solidFill>
                <a:latin typeface="Arial"/>
                <a:cs typeface="Arial"/>
              </a:rPr>
              <a:t>Key Updates to Policy Guide</a:t>
            </a:r>
            <a:endParaRPr lang="en-US" b="1">
              <a:solidFill>
                <a:srgbClr val="067299"/>
              </a:solidFill>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5D22CF74-D58F-AA0B-3709-BB637B3764D6}"/>
              </a:ext>
            </a:extLst>
          </p:cNvPr>
          <p:cNvSpPr txBox="1">
            <a:spLocks/>
          </p:cNvSpPr>
          <p:nvPr/>
        </p:nvSpPr>
        <p:spPr>
          <a:xfrm>
            <a:off x="227954" y="148346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sz="1800" u="sng">
                <a:latin typeface="Times New Roman" panose="02020603050405020304" pitchFamily="18" charset="0"/>
                <a:ea typeface="Times New Roman" panose="02020603050405020304" pitchFamily="18" charset="0"/>
              </a:rPr>
              <a:t>Member Enrollment and Noticing</a:t>
            </a:r>
            <a:r>
              <a:rPr lang="en-US" sz="1800">
                <a:latin typeface="Times New Roman" panose="02020603050405020304" pitchFamily="18" charset="0"/>
                <a:ea typeface="Times New Roman" panose="02020603050405020304" pitchFamily="18" charset="0"/>
              </a:rPr>
              <a:t> – Changes to noticing required for members enrolled in a Kaiser subcontract transitioning to Kaiser prime membership</a:t>
            </a:r>
          </a:p>
          <a:p>
            <a:endParaRPr lang="en-US"/>
          </a:p>
        </p:txBody>
      </p:sp>
      <p:sp>
        <p:nvSpPr>
          <p:cNvPr id="10" name="Content Placeholder 2">
            <a:extLst>
              <a:ext uri="{FF2B5EF4-FFF2-40B4-BE49-F238E27FC236}">
                <a16:creationId xmlns:a16="http://schemas.microsoft.com/office/drawing/2014/main" id="{ABA09A05-EE9D-437B-76FF-1DAD298A9D79}"/>
              </a:ext>
            </a:extLst>
          </p:cNvPr>
          <p:cNvSpPr txBox="1">
            <a:spLocks/>
          </p:cNvSpPr>
          <p:nvPr/>
        </p:nvSpPr>
        <p:spPr>
          <a:xfrm>
            <a:off x="686446" y="2201848"/>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SzPts val="1000"/>
              <a:buFont typeface="Symbol" panose="05050102010706020507" pitchFamily="18" charset="2"/>
              <a:buChar char=""/>
              <a:tabLst>
                <a:tab pos="457200" algn="l"/>
              </a:tabLst>
            </a:pPr>
            <a:r>
              <a:rPr lang="en-US" sz="1800" u="sng">
                <a:latin typeface="Times New Roman" panose="02020603050405020304" pitchFamily="18" charset="0"/>
                <a:ea typeface="Times New Roman" panose="02020603050405020304" pitchFamily="18" charset="0"/>
              </a:rPr>
              <a:t>Continuity of Care </a:t>
            </a:r>
            <a:r>
              <a:rPr lang="en-US" sz="1800">
                <a:latin typeface="Times New Roman" panose="02020603050405020304" pitchFamily="18" charset="0"/>
                <a:ea typeface="Times New Roman" panose="02020603050405020304" pitchFamily="18" charset="0"/>
              </a:rPr>
              <a:t>– Changes include: </a:t>
            </a:r>
          </a:p>
          <a:p>
            <a:pPr marL="742950" lvl="1" indent="-285750" algn="l">
              <a:spcBef>
                <a:spcPts val="0"/>
              </a:spcBef>
              <a:buSzPts val="1000"/>
              <a:buFont typeface="Courier New" panose="02070309020205020404" pitchFamily="49" charset="0"/>
              <a:buChar char="o"/>
              <a:tabLst>
                <a:tab pos="914400" algn="l"/>
              </a:tabLst>
            </a:pPr>
            <a:r>
              <a:rPr lang="en-US" sz="1800">
                <a:latin typeface="Times New Roman" panose="02020603050405020304" pitchFamily="18" charset="0"/>
                <a:ea typeface="Times New Roman" panose="02020603050405020304" pitchFamily="18" charset="0"/>
                <a:cs typeface="Times New Roman" panose="02020603050405020304" pitchFamily="18" charset="0"/>
              </a:rPr>
              <a:t>Extension of some Continuity of Care protections to 6 months </a:t>
            </a:r>
          </a:p>
          <a:p>
            <a:pPr marL="742950" lvl="1" indent="-285750" algn="l">
              <a:spcBef>
                <a:spcPts val="0"/>
              </a:spcBef>
              <a:buSzPts val="1000"/>
              <a:buFont typeface="Courier New" panose="02070309020205020404" pitchFamily="49" charset="0"/>
              <a:buChar char="o"/>
              <a:tabLst>
                <a:tab pos="914400" algn="l"/>
              </a:tabLst>
            </a:pPr>
            <a:r>
              <a:rPr lang="en-US" sz="1800">
                <a:latin typeface="Times New Roman" panose="02020603050405020304" pitchFamily="18" charset="0"/>
                <a:ea typeface="Times New Roman" panose="02020603050405020304" pitchFamily="18" charset="0"/>
                <a:cs typeface="Times New Roman" panose="02020603050405020304" pitchFamily="18" charset="0"/>
              </a:rPr>
              <a:t>Clarification of Special Population members with authorizations to receive Enhanced Care Management services and Community Supports </a:t>
            </a:r>
          </a:p>
          <a:p>
            <a:pPr marL="742950" lvl="1" indent="-285750" algn="l">
              <a:spcBef>
                <a:spcPts val="0"/>
              </a:spcBef>
              <a:buSzPts val="1000"/>
              <a:buFont typeface="Courier New" panose="02070309020205020404" pitchFamily="49" charset="0"/>
              <a:buChar char="o"/>
              <a:tabLst>
                <a:tab pos="914400" algn="l"/>
              </a:tabLst>
            </a:pPr>
            <a:r>
              <a:rPr lang="en-US" sz="1800">
                <a:latin typeface="Times New Roman" panose="02020603050405020304" pitchFamily="18" charset="0"/>
                <a:ea typeface="Times New Roman" panose="02020603050405020304" pitchFamily="18" charset="0"/>
                <a:cs typeface="Times New Roman" panose="02020603050405020304" pitchFamily="18" charset="0"/>
              </a:rPr>
              <a:t>Addition of members who are residing in Intermediate Care Facilities for individuals with Developmental Disabilities (ICF/DD) to Special Populations </a:t>
            </a:r>
          </a:p>
          <a:p>
            <a:pPr marL="742950" lvl="1" indent="-285750" algn="l">
              <a:spcBef>
                <a:spcPts val="0"/>
              </a:spcBef>
              <a:buSzPts val="1000"/>
              <a:buFont typeface="Courier New" panose="02070309020205020404" pitchFamily="49" charset="0"/>
              <a:buChar char="o"/>
              <a:tabLst>
                <a:tab pos="914400" algn="l"/>
              </a:tabLst>
            </a:pPr>
            <a:r>
              <a:rPr lang="en-US" sz="1800">
                <a:latin typeface="Times New Roman" panose="02020603050405020304" pitchFamily="18" charset="0"/>
                <a:ea typeface="Times New Roman" panose="02020603050405020304" pitchFamily="18" charset="0"/>
                <a:cs typeface="Times New Roman" panose="02020603050405020304" pitchFamily="18" charset="0"/>
              </a:rPr>
              <a:t>Addition of Intermediate Care Facilities for individuals with Developmental Disabilities (ICF/DD) to provider types eligible for Continuity of Care for providers </a:t>
            </a:r>
          </a:p>
          <a:p>
            <a:pPr marL="742950" lvl="1" indent="-285750" algn="l">
              <a:spcBef>
                <a:spcPts val="0"/>
              </a:spcBef>
              <a:buSzPts val="1000"/>
              <a:buFont typeface="Courier New" panose="02070309020205020404" pitchFamily="49" charset="0"/>
              <a:buChar char="o"/>
              <a:tabLst>
                <a:tab pos="914400" algn="l"/>
              </a:tabLst>
            </a:pPr>
            <a:r>
              <a:rPr lang="en-US" sz="1800">
                <a:latin typeface="Times New Roman" panose="02020603050405020304" pitchFamily="18" charset="0"/>
                <a:ea typeface="Times New Roman" panose="02020603050405020304" pitchFamily="18" charset="0"/>
                <a:cs typeface="Times New Roman" panose="02020603050405020304" pitchFamily="18" charset="0"/>
              </a:rPr>
              <a:t>Addition of language to address inpatient billing responsibilities among Previous and Receiving MCPs</a:t>
            </a:r>
          </a:p>
          <a:p>
            <a:pPr marL="742950" lvl="1" indent="-285750" algn="l">
              <a:spcBef>
                <a:spcPts val="0"/>
              </a:spcBef>
              <a:buSzPts val="1000"/>
              <a:buFont typeface="Courier New" panose="02070309020205020404" pitchFamily="49" charset="0"/>
              <a:buChar char="o"/>
              <a:tabLst>
                <a:tab pos="914400" algn="l"/>
              </a:tabLst>
            </a:pPr>
            <a:endParaRPr lang="en-US" sz="180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l">
              <a:spcBef>
                <a:spcPts val="0"/>
              </a:spcBef>
              <a:buSzPts val="1000"/>
              <a:buFont typeface="Courier New" panose="02070309020205020404" pitchFamily="49" charset="0"/>
              <a:buChar char="o"/>
              <a:tabLst>
                <a:tab pos="914400" algn="l"/>
              </a:tabLst>
            </a:pPr>
            <a:endParaRPr lang="en-US" sz="180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spcBef>
                <a:spcPts val="0"/>
              </a:spcBef>
              <a:buSzPts val="1000"/>
              <a:buFont typeface="Symbol" panose="05050102010706020507" pitchFamily="18" charset="2"/>
              <a:buChar char=""/>
              <a:tabLst>
                <a:tab pos="457200" algn="l"/>
              </a:tabLst>
            </a:pPr>
            <a:r>
              <a:rPr lang="en-US" sz="1800" u="sng">
                <a:latin typeface="Times New Roman" panose="02020603050405020304" pitchFamily="18" charset="0"/>
                <a:ea typeface="Times New Roman" panose="02020603050405020304" pitchFamily="18" charset="0"/>
              </a:rPr>
              <a:t>Enhanced Care Management and Community Supports Transition Policies</a:t>
            </a:r>
            <a:r>
              <a:rPr lang="en-US" sz="1800">
                <a:latin typeface="Times New Roman" panose="02020603050405020304" pitchFamily="18" charset="0"/>
                <a:ea typeface="Times New Roman" panose="02020603050405020304" pitchFamily="18" charset="0"/>
              </a:rPr>
              <a:t> – Updates to align with the ECM and Community Supports Policy Guides </a:t>
            </a:r>
          </a:p>
          <a:p>
            <a:pPr marL="342900" indent="-342900" algn="l">
              <a:spcBef>
                <a:spcPts val="0"/>
              </a:spcBef>
              <a:buSzPts val="1000"/>
              <a:buFont typeface="Symbol" panose="05050102010706020507" pitchFamily="18" charset="2"/>
              <a:buChar char=""/>
              <a:tabLst>
                <a:tab pos="457200" algn="l"/>
              </a:tabLst>
            </a:pPr>
            <a:r>
              <a:rPr lang="en-US" sz="1800" u="sng">
                <a:latin typeface="Times New Roman" panose="02020603050405020304" pitchFamily="18" charset="0"/>
                <a:ea typeface="Times New Roman" panose="02020603050405020304" pitchFamily="18" charset="0"/>
              </a:rPr>
              <a:t>Appendix </a:t>
            </a:r>
            <a:r>
              <a:rPr lang="en-US" sz="1800">
                <a:latin typeface="Times New Roman" panose="02020603050405020304" pitchFamily="18" charset="0"/>
                <a:ea typeface="Times New Roman" panose="02020603050405020304" pitchFamily="18" charset="0"/>
              </a:rPr>
              <a:t>– County Level MCP Transitions to reflect the changes to noticing required for members enrolled in a Kaiser subcontract transitioning to Kaiser prime membership </a:t>
            </a:r>
          </a:p>
          <a:p>
            <a:pPr algn="l"/>
            <a:endParaRPr lang="en-US"/>
          </a:p>
        </p:txBody>
      </p:sp>
    </p:spTree>
    <p:extLst>
      <p:ext uri="{BB962C8B-B14F-4D97-AF65-F5344CB8AC3E}">
        <p14:creationId xmlns:p14="http://schemas.microsoft.com/office/powerpoint/2010/main" val="2100804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1896906" y="391590"/>
            <a:ext cx="7834923" cy="2123658"/>
          </a:xfrm>
        </p:spPr>
        <p:txBody>
          <a:bodyPr vert="horz" lIns="91440" tIns="45720" rIns="91440" bIns="45720" rtlCol="0" anchor="t">
            <a:noAutofit/>
          </a:bodyPr>
          <a:lstStyle/>
          <a:p>
            <a:r>
              <a:rPr lang="en-US" altLang="en-US" sz="4000" b="1">
                <a:solidFill>
                  <a:srgbClr val="067299"/>
                </a:solidFill>
                <a:latin typeface="Arial"/>
                <a:cs typeface="Arial"/>
              </a:rPr>
              <a:t>New Continuity of Care Data Sharing Policy </a:t>
            </a:r>
            <a:endParaRPr lang="en-US" sz="2400">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744BFFA3-0C49-70EC-14FE-0C4D22000618}"/>
              </a:ext>
            </a:extLst>
          </p:cNvPr>
          <p:cNvSpPr txBox="1">
            <a:spLocks/>
          </p:cNvSpPr>
          <p:nvPr/>
        </p:nvSpPr>
        <p:spPr>
          <a:xfrm>
            <a:off x="838200" y="1918372"/>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800">
                <a:latin typeface="Times New Roman" panose="02020603050405020304" pitchFamily="18" charset="0"/>
                <a:ea typeface="Times New Roman" panose="02020603050405020304" pitchFamily="18" charset="0"/>
              </a:rPr>
              <a:t>The new section on Continuity of Care data sharing is final policy. DHCS requests Managed Care Plan feedback on four attached templates as well as the file format and transmission method of data compiled according to these templates (see Section VIII): </a:t>
            </a:r>
          </a:p>
          <a:p>
            <a:pPr marL="342900" indent="-342900" algn="l">
              <a:spcBef>
                <a:spcPts val="0"/>
              </a:spcBef>
              <a:buFont typeface="+mj-lt"/>
              <a:buAutoNum type="arabicPeriod"/>
              <a:tabLst>
                <a:tab pos="457200" algn="l"/>
              </a:tabLst>
            </a:pPr>
            <a:r>
              <a:rPr lang="en-US" sz="1800">
                <a:latin typeface="Times New Roman" panose="02020603050405020304" pitchFamily="18" charset="0"/>
                <a:ea typeface="Times New Roman" panose="02020603050405020304" pitchFamily="18" charset="0"/>
              </a:rPr>
              <a:t>Continuity of Care (CoC) Data Template - 1) Data Elements for All Members </a:t>
            </a:r>
          </a:p>
          <a:p>
            <a:pPr marL="342900" indent="-342900" algn="l">
              <a:spcBef>
                <a:spcPts val="0"/>
              </a:spcBef>
              <a:buFont typeface="+mj-lt"/>
              <a:buAutoNum type="arabicPeriod"/>
              <a:tabLst>
                <a:tab pos="457200" algn="l"/>
              </a:tabLst>
            </a:pPr>
            <a:r>
              <a:rPr lang="en-US" sz="1800">
                <a:latin typeface="Times New Roman" panose="02020603050405020304" pitchFamily="18" charset="0"/>
                <a:ea typeface="Times New Roman" panose="02020603050405020304" pitchFamily="18" charset="0"/>
              </a:rPr>
              <a:t>Continuity of Care (CoC) Data Template - 2a) Special Populations Specifications </a:t>
            </a:r>
          </a:p>
          <a:p>
            <a:pPr marL="342900" indent="-342900" algn="l">
              <a:spcBef>
                <a:spcPts val="0"/>
              </a:spcBef>
              <a:buFont typeface="+mj-lt"/>
              <a:buAutoNum type="arabicPeriod"/>
              <a:tabLst>
                <a:tab pos="457200" algn="l"/>
              </a:tabLst>
            </a:pPr>
            <a:r>
              <a:rPr lang="en-US" sz="1800">
                <a:latin typeface="Times New Roman" panose="02020603050405020304" pitchFamily="18" charset="0"/>
                <a:ea typeface="Times New Roman" panose="02020603050405020304" pitchFamily="18" charset="0"/>
              </a:rPr>
              <a:t>Continuity of Care (CoC) Data Template – 2b) Special Population Member File </a:t>
            </a:r>
          </a:p>
          <a:p>
            <a:pPr marL="342900" indent="-342900" algn="l">
              <a:spcBef>
                <a:spcPts val="0"/>
              </a:spcBef>
              <a:buFont typeface="+mj-lt"/>
              <a:buAutoNum type="arabicPeriod"/>
              <a:tabLst>
                <a:tab pos="457200" algn="l"/>
              </a:tabLst>
            </a:pPr>
            <a:r>
              <a:rPr lang="en-US" sz="1800">
                <a:latin typeface="Times New Roman" panose="02020603050405020304" pitchFamily="18" charset="0"/>
                <a:ea typeface="Times New Roman" panose="02020603050405020304" pitchFamily="18" charset="0"/>
              </a:rPr>
              <a:t>Continuity of Care (CoC) Data Template – 2c) Special Populations Accompanying Data </a:t>
            </a:r>
          </a:p>
          <a:p>
            <a:pPr marL="342900" indent="-342900" algn="l">
              <a:spcBef>
                <a:spcPts val="0"/>
              </a:spcBef>
              <a:buFont typeface="+mj-lt"/>
              <a:buAutoNum type="arabicPeriod"/>
              <a:tabLst>
                <a:tab pos="457200" algn="l"/>
              </a:tabLst>
            </a:pPr>
            <a:endParaRPr lang="en-US" sz="1800">
              <a:latin typeface="Times New Roman" panose="02020603050405020304" pitchFamily="18" charset="0"/>
              <a:ea typeface="Times New Roman" panose="02020603050405020304" pitchFamily="18" charset="0"/>
            </a:endParaRPr>
          </a:p>
          <a:p>
            <a:pPr marL="342900" indent="-342900" algn="l">
              <a:spcBef>
                <a:spcPts val="0"/>
              </a:spcBef>
              <a:buFont typeface="+mj-lt"/>
              <a:buAutoNum type="arabicPeriod"/>
              <a:tabLst>
                <a:tab pos="457200" algn="l"/>
              </a:tabLst>
            </a:pPr>
            <a:endParaRPr lang="en-US" sz="1800">
              <a:latin typeface="Times New Roman" panose="02020603050405020304" pitchFamily="18" charset="0"/>
              <a:ea typeface="Times New Roman" panose="02020603050405020304" pitchFamily="18" charset="0"/>
            </a:endParaRPr>
          </a:p>
          <a:p>
            <a:pPr marL="342900" indent="-342900" algn="l">
              <a:spcBef>
                <a:spcPts val="0"/>
              </a:spcBef>
              <a:buFont typeface="+mj-lt"/>
              <a:buAutoNum type="arabicPeriod"/>
              <a:tabLst>
                <a:tab pos="457200" algn="l"/>
              </a:tabLst>
            </a:pPr>
            <a:endParaRPr lang="en-US" sz="1800">
              <a:latin typeface="Times New Roman" panose="02020603050405020304" pitchFamily="18" charset="0"/>
              <a:ea typeface="Times New Roman" panose="02020603050405020304" pitchFamily="18" charset="0"/>
            </a:endParaRPr>
          </a:p>
          <a:p>
            <a:pPr algn="l"/>
            <a:endParaRPr lang="en-US"/>
          </a:p>
          <a:p>
            <a:pPr algn="l"/>
            <a:r>
              <a:rPr lang="en-US" sz="1800" b="1">
                <a:latin typeface="Times New Roman" panose="02020603050405020304" pitchFamily="18" charset="0"/>
                <a:ea typeface="Times New Roman" panose="02020603050405020304" pitchFamily="18" charset="0"/>
              </a:rPr>
              <a:t>Please note:</a:t>
            </a:r>
            <a:r>
              <a:rPr lang="en-US" sz="1800">
                <a:latin typeface="Times New Roman" panose="02020603050405020304" pitchFamily="18" charset="0"/>
                <a:ea typeface="Times New Roman" panose="02020603050405020304" pitchFamily="18" charset="0"/>
              </a:rPr>
              <a:t> The companion </a:t>
            </a:r>
            <a:r>
              <a:rPr lang="en-US" sz="1800" u="sng">
                <a:solidFill>
                  <a:srgbClr val="0563C1"/>
                </a:solidFill>
                <a:latin typeface="Times New Roman" panose="02020603050405020304" pitchFamily="18" charset="0"/>
                <a:ea typeface="Times New Roman" panose="02020603050405020304" pitchFamily="18" charset="0"/>
                <a:hlinkClick r:id="rId2"/>
              </a:rPr>
              <a:t>All Plan Letter (APL) 23-018</a:t>
            </a:r>
            <a:r>
              <a:rPr lang="en-US" sz="1800">
                <a:latin typeface="Times New Roman" panose="02020603050405020304" pitchFamily="18" charset="0"/>
                <a:ea typeface="Times New Roman" panose="02020603050405020304" pitchFamily="18" charset="0"/>
              </a:rPr>
              <a:t> establishes the binding nature of the policy guide as the DHCS authority specific to the 2024 MCP transition and remains unchanged. </a:t>
            </a:r>
          </a:p>
          <a:p>
            <a:endParaRPr lang="en-US"/>
          </a:p>
        </p:txBody>
      </p:sp>
    </p:spTree>
    <p:extLst>
      <p:ext uri="{BB962C8B-B14F-4D97-AF65-F5344CB8AC3E}">
        <p14:creationId xmlns:p14="http://schemas.microsoft.com/office/powerpoint/2010/main" val="205189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2281115" y="2524952"/>
            <a:ext cx="7629769" cy="2123658"/>
          </a:xfrm>
        </p:spPr>
        <p:txBody>
          <a:bodyPr vert="horz" lIns="91440" tIns="45720" rIns="91440" bIns="45720" rtlCol="0" anchor="t">
            <a:noAutofit/>
          </a:bodyPr>
          <a:lstStyle/>
          <a:p>
            <a:r>
              <a:rPr lang="en-US" altLang="en-US" sz="4000" b="1" dirty="0">
                <a:solidFill>
                  <a:srgbClr val="067299"/>
                </a:solidFill>
                <a:latin typeface="Arial"/>
                <a:cs typeface="Arial"/>
              </a:rPr>
              <a:t>Unwinding Redeterminations Toolkit Materials</a:t>
            </a:r>
          </a:p>
          <a:p>
            <a:endParaRPr lang="en-US" altLang="en-US" sz="1050" b="1" dirty="0">
              <a:solidFill>
                <a:srgbClr val="067299"/>
              </a:solidFill>
              <a:latin typeface="Arial"/>
              <a:cs typeface="Arial"/>
            </a:endParaRPr>
          </a:p>
          <a:p>
            <a:endParaRPr lang="en-US" b="1" dirty="0">
              <a:solidFill>
                <a:srgbClr val="067299"/>
              </a:solidFill>
              <a:cs typeface="Calibri"/>
            </a:endParaRPr>
          </a:p>
          <a:p>
            <a:br>
              <a:rPr lang="en-US" altLang="en-US" sz="3200" b="1" dirty="0">
                <a:solidFill>
                  <a:srgbClr val="067299"/>
                </a:solidFill>
                <a:latin typeface="Arial" panose="020B0604020202020204" pitchFamily="34" charset="0"/>
                <a:cs typeface="Arial" panose="020B0604020202020204" pitchFamily="34" charset="0"/>
              </a:rPr>
            </a:br>
            <a:endParaRPr lang="en-US" sz="4000" b="1" dirty="0">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88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2046985" y="2412406"/>
            <a:ext cx="7629769" cy="1465642"/>
          </a:xfrm>
        </p:spPr>
        <p:txBody>
          <a:bodyPr vert="horz" lIns="91440" tIns="45720" rIns="91440" bIns="45720" rtlCol="0" anchor="t">
            <a:noAutofit/>
          </a:bodyPr>
          <a:lstStyle/>
          <a:p>
            <a:r>
              <a:rPr lang="en-US" altLang="en-US" sz="4000" b="1">
                <a:solidFill>
                  <a:srgbClr val="067299"/>
                </a:solidFill>
                <a:latin typeface="Arial"/>
                <a:cs typeface="Arial"/>
              </a:rPr>
              <a:t>Agenda Item 1: </a:t>
            </a:r>
          </a:p>
          <a:p>
            <a:r>
              <a:rPr lang="en-US" altLang="en-US" sz="4000" b="1">
                <a:solidFill>
                  <a:srgbClr val="067299"/>
                </a:solidFill>
                <a:latin typeface="Arial"/>
                <a:cs typeface="Arial"/>
              </a:rPr>
              <a:t>Welcome/Opening Remarks</a:t>
            </a:r>
          </a:p>
          <a:p>
            <a:endParaRPr lang="en-US" altLang="en-US" sz="1050" b="1">
              <a:solidFill>
                <a:srgbClr val="067299"/>
              </a:solidFill>
              <a:latin typeface="Arial"/>
              <a:cs typeface="Arial"/>
            </a:endParaRPr>
          </a:p>
          <a:p>
            <a:endParaRPr lang="en-US" b="1">
              <a:solidFill>
                <a:srgbClr val="067299"/>
              </a:solidFill>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28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68CB3320-4D59-F77B-721D-450442F6846F}"/>
              </a:ext>
            </a:extLst>
          </p:cNvPr>
          <p:cNvPicPr>
            <a:picLocks noChangeAspect="1"/>
          </p:cNvPicPr>
          <p:nvPr/>
        </p:nvPicPr>
        <p:blipFill>
          <a:blip r:embed="rId3"/>
          <a:stretch>
            <a:fillRect/>
          </a:stretch>
        </p:blipFill>
        <p:spPr>
          <a:xfrm>
            <a:off x="1814527" y="997709"/>
            <a:ext cx="7354020" cy="4713892"/>
          </a:xfrm>
          <a:prstGeom prst="rect">
            <a:avLst/>
          </a:prstGeom>
        </p:spPr>
      </p:pic>
      <p:sp>
        <p:nvSpPr>
          <p:cNvPr id="7" name="Subtitle 3">
            <a:extLst>
              <a:ext uri="{FF2B5EF4-FFF2-40B4-BE49-F238E27FC236}">
                <a16:creationId xmlns:a16="http://schemas.microsoft.com/office/drawing/2014/main" id="{48F9FE27-1FE9-4E0D-FC9B-66B52407197D}"/>
              </a:ext>
            </a:extLst>
          </p:cNvPr>
          <p:cNvSpPr>
            <a:spLocks noGrp="1"/>
          </p:cNvSpPr>
          <p:nvPr>
            <p:ph type="subTitle" idx="1"/>
          </p:nvPr>
        </p:nvSpPr>
        <p:spPr>
          <a:xfrm>
            <a:off x="1889983" y="195126"/>
            <a:ext cx="8282875" cy="744191"/>
          </a:xfrm>
        </p:spPr>
        <p:txBody>
          <a:bodyPr vert="horz" lIns="91440" tIns="45720" rIns="91440" bIns="45720" rtlCol="0" anchor="t">
            <a:noAutofit/>
          </a:bodyPr>
          <a:lstStyle/>
          <a:p>
            <a:r>
              <a:rPr lang="en-US" altLang="en-US" sz="4000" b="1">
                <a:solidFill>
                  <a:srgbClr val="067299"/>
                </a:solidFill>
                <a:latin typeface="Arial"/>
                <a:cs typeface="Arial"/>
              </a:rPr>
              <a:t>From DHCS Website</a:t>
            </a:r>
          </a:p>
          <a:p>
            <a:endParaRPr lang="en-US" altLang="en-US" sz="1050" b="1">
              <a:solidFill>
                <a:srgbClr val="067299"/>
              </a:solidFill>
              <a:latin typeface="Arial"/>
              <a:cs typeface="Arial"/>
            </a:endParaRPr>
          </a:p>
          <a:p>
            <a:endParaRPr lang="en-US" b="1">
              <a:solidFill>
                <a:srgbClr val="067299"/>
              </a:solidFill>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spTree>
    <p:extLst>
      <p:ext uri="{BB962C8B-B14F-4D97-AF65-F5344CB8AC3E}">
        <p14:creationId xmlns:p14="http://schemas.microsoft.com/office/powerpoint/2010/main" val="2471839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
        <p:nvSpPr>
          <p:cNvPr id="7" name="Subtitle 3">
            <a:extLst>
              <a:ext uri="{FF2B5EF4-FFF2-40B4-BE49-F238E27FC236}">
                <a16:creationId xmlns:a16="http://schemas.microsoft.com/office/drawing/2014/main" id="{48F9FE27-1FE9-4E0D-FC9B-66B52407197D}"/>
              </a:ext>
            </a:extLst>
          </p:cNvPr>
          <p:cNvSpPr>
            <a:spLocks noGrp="1"/>
          </p:cNvSpPr>
          <p:nvPr>
            <p:ph type="subTitle" idx="1"/>
          </p:nvPr>
        </p:nvSpPr>
        <p:spPr>
          <a:xfrm>
            <a:off x="1889983" y="195126"/>
            <a:ext cx="8282875" cy="744191"/>
          </a:xfrm>
        </p:spPr>
        <p:txBody>
          <a:bodyPr vert="horz" lIns="91440" tIns="45720" rIns="91440" bIns="45720" rtlCol="0" anchor="t">
            <a:noAutofit/>
          </a:bodyPr>
          <a:lstStyle/>
          <a:p>
            <a:r>
              <a:rPr lang="en-US" altLang="en-US" sz="4000" b="1">
                <a:solidFill>
                  <a:srgbClr val="067299"/>
                </a:solidFill>
                <a:latin typeface="Arial"/>
                <a:cs typeface="Arial"/>
              </a:rPr>
              <a:t>From DHCS Website</a:t>
            </a:r>
          </a:p>
          <a:p>
            <a:endParaRPr lang="en-US" altLang="en-US" sz="1050" b="1">
              <a:solidFill>
                <a:srgbClr val="067299"/>
              </a:solidFill>
              <a:latin typeface="Arial"/>
              <a:cs typeface="Arial"/>
            </a:endParaRPr>
          </a:p>
          <a:p>
            <a:endParaRPr lang="en-US" b="1">
              <a:solidFill>
                <a:srgbClr val="067299"/>
              </a:solidFill>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pic>
        <p:nvPicPr>
          <p:cNvPr id="8" name="Picture 7">
            <a:extLst>
              <a:ext uri="{FF2B5EF4-FFF2-40B4-BE49-F238E27FC236}">
                <a16:creationId xmlns:a16="http://schemas.microsoft.com/office/drawing/2014/main" id="{121FCD4C-FBAB-A4D0-603B-E75FDE38E936}"/>
              </a:ext>
            </a:extLst>
          </p:cNvPr>
          <p:cNvPicPr>
            <a:picLocks noChangeAspect="1"/>
          </p:cNvPicPr>
          <p:nvPr/>
        </p:nvPicPr>
        <p:blipFill>
          <a:blip r:embed="rId3"/>
          <a:stretch>
            <a:fillRect/>
          </a:stretch>
        </p:blipFill>
        <p:spPr>
          <a:xfrm>
            <a:off x="2011309" y="1198288"/>
            <a:ext cx="8040222" cy="4201111"/>
          </a:xfrm>
          <a:prstGeom prst="rect">
            <a:avLst/>
          </a:prstGeom>
        </p:spPr>
      </p:pic>
    </p:spTree>
    <p:extLst>
      <p:ext uri="{BB962C8B-B14F-4D97-AF65-F5344CB8AC3E}">
        <p14:creationId xmlns:p14="http://schemas.microsoft.com/office/powerpoint/2010/main" val="244240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BFBB-A82C-33C5-9A5C-36248E142E50}"/>
              </a:ext>
            </a:extLst>
          </p:cNvPr>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Agenda </a:t>
            </a:r>
          </a:p>
        </p:txBody>
      </p:sp>
      <p:sp>
        <p:nvSpPr>
          <p:cNvPr id="3" name="Content Placeholder 2">
            <a:extLst>
              <a:ext uri="{FF2B5EF4-FFF2-40B4-BE49-F238E27FC236}">
                <a16:creationId xmlns:a16="http://schemas.microsoft.com/office/drawing/2014/main" id="{D145F3FA-4B35-13E4-BF04-225BD2630C4C}"/>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latin typeface="Arial" panose="020B0604020202020204" pitchFamily="34" charset="0"/>
                <a:cs typeface="Arial" panose="020B0604020202020204" pitchFamily="34" charset="0"/>
              </a:rPr>
              <a:t>Welcome/Opening Remarks </a:t>
            </a:r>
          </a:p>
          <a:p>
            <a:pPr marL="514350" indent="-514350">
              <a:buAutoNum type="arabicPeriod"/>
            </a:pPr>
            <a:r>
              <a:rPr lang="en-US" dirty="0">
                <a:latin typeface="Arial" panose="020B0604020202020204" pitchFamily="34" charset="0"/>
                <a:cs typeface="Arial" panose="020B0604020202020204" pitchFamily="34" charset="0"/>
              </a:rPr>
              <a:t>Agenda Review, New Member Introductions, and Updates </a:t>
            </a:r>
          </a:p>
          <a:p>
            <a:pPr marL="514350" indent="-514350">
              <a:buAutoNum type="arabicPeriod"/>
            </a:pPr>
            <a:r>
              <a:rPr lang="en-US" dirty="0">
                <a:latin typeface="Arial" panose="020B0604020202020204" pitchFamily="34" charset="0"/>
                <a:cs typeface="Arial" panose="020B0604020202020204" pitchFamily="34" charset="0"/>
              </a:rPr>
              <a:t>Presentation &amp; Discussion: Medi-Cal Redeterminations Update</a:t>
            </a:r>
          </a:p>
          <a:p>
            <a:pPr marL="514350" indent="-514350">
              <a:buAutoNum type="arabicPeriod"/>
            </a:pPr>
            <a:r>
              <a:rPr lang="en-US" dirty="0">
                <a:latin typeface="Arial" panose="020B0604020202020204" pitchFamily="34" charset="0"/>
                <a:cs typeface="Arial" panose="020B0604020202020204" pitchFamily="34" charset="0"/>
              </a:rPr>
              <a:t>Presentation, Discussion and Action: 2023 Annual Report</a:t>
            </a:r>
          </a:p>
          <a:p>
            <a:pPr marL="514350" indent="-514350">
              <a:buFont typeface="Arial" panose="020B0604020202020204" pitchFamily="34" charset="0"/>
              <a:buAutoNum type="arabicPeriod"/>
            </a:pPr>
            <a:r>
              <a:rPr lang="en-US" dirty="0">
                <a:latin typeface="Arial" panose="020B0604020202020204" pitchFamily="34" charset="0"/>
                <a:cs typeface="Arial" panose="020B0604020202020204" pitchFamily="34" charset="0"/>
              </a:rPr>
              <a:t>Presentation, Discussion and Action: Request for Proposal (RFP) for a Consultant</a:t>
            </a:r>
            <a:endParaRPr lang="en-US" dirty="0">
              <a:highlight>
                <a:srgbClr val="FFFF00"/>
              </a:highlight>
              <a:latin typeface="Arial" panose="020B0604020202020204" pitchFamily="34" charset="0"/>
              <a:cs typeface="Arial" panose="020B0604020202020204" pitchFamily="34" charset="0"/>
            </a:endParaRPr>
          </a:p>
          <a:p>
            <a:pPr marL="514350" indent="-514350">
              <a:buAutoNum type="arabicPeriod"/>
            </a:pPr>
            <a:r>
              <a:rPr lang="en-US" dirty="0">
                <a:latin typeface="Arial" panose="020B0604020202020204" pitchFamily="34" charset="0"/>
                <a:cs typeface="Arial" panose="020B0604020202020204" pitchFamily="34" charset="0"/>
              </a:rPr>
              <a:t>Public Comment </a:t>
            </a:r>
          </a:p>
          <a:p>
            <a:pPr marL="514350" indent="-514350">
              <a:buAutoNum type="arabicPeriod"/>
            </a:pPr>
            <a:r>
              <a:rPr lang="en-US" dirty="0">
                <a:latin typeface="Arial" panose="020B0604020202020204" pitchFamily="34" charset="0"/>
                <a:cs typeface="Arial" panose="020B0604020202020204" pitchFamily="34" charset="0"/>
              </a:rPr>
              <a:t>Closing Comments &amp; Adjournment</a:t>
            </a:r>
          </a:p>
        </p:txBody>
      </p:sp>
      <p:sp>
        <p:nvSpPr>
          <p:cNvPr id="4" name="Footer Placeholder 4">
            <a:extLst>
              <a:ext uri="{FF2B5EF4-FFF2-40B4-BE49-F238E27FC236}">
                <a16:creationId xmlns:a16="http://schemas.microsoft.com/office/drawing/2014/main" id="{FE7FDDB3-87D9-51B3-9855-FF0FDA058901}"/>
              </a:ext>
            </a:extLst>
          </p:cNvPr>
          <p:cNvSpPr>
            <a:spLocks noGrp="1"/>
          </p:cNvSpPr>
          <p:nvPr>
            <p:ph type="ftr" sz="quarter" idx="11"/>
          </p:nvPr>
        </p:nvSpPr>
        <p:spPr bwMode="auto">
          <a:xfrm>
            <a:off x="3542654" y="6373518"/>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Tahoma" panose="020B0604030504040204" pitchFamily="34" charset="0"/>
                <a:cs typeface="Tahoma" panose="020B0604030504040204" pitchFamily="34" charset="0"/>
              </a:rPr>
              <a:t>Sacramento County Health Authority Commission</a:t>
            </a:r>
          </a:p>
        </p:txBody>
      </p:sp>
      <p:sp>
        <p:nvSpPr>
          <p:cNvPr id="5" name="Slide Number Placeholder 5">
            <a:extLst>
              <a:ext uri="{FF2B5EF4-FFF2-40B4-BE49-F238E27FC236}">
                <a16:creationId xmlns:a16="http://schemas.microsoft.com/office/drawing/2014/main" id="{81194ECF-EBF5-2F6D-A415-26FB962F51D1}"/>
              </a:ext>
            </a:extLst>
          </p:cNvPr>
          <p:cNvSpPr>
            <a:spLocks noGrp="1"/>
          </p:cNvSpPr>
          <p:nvPr>
            <p:ph type="sldNum" sz="quarter" idx="12"/>
          </p:nvPr>
        </p:nvSpPr>
        <p:spPr bwMode="auto">
          <a:xfrm>
            <a:off x="951720" y="6300062"/>
            <a:ext cx="35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E35505-5966-7D46-A788-931173497520}" type="slidenum">
              <a:rPr lang="en-US" altLang="en-US" sz="1100">
                <a:latin typeface="Times New Roman" panose="02020603050405020304" pitchFamily="18" charset="0"/>
              </a:rPr>
              <a:pPr eaLnBrk="1" hangingPunct="1"/>
              <a:t>3</a:t>
            </a:fld>
            <a:endParaRPr lang="en-US" altLang="en-US" sz="1100">
              <a:latin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D6C6FD0-17F1-75A8-2E1A-BF3FBBCE6389}"/>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112077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2602421" y="2176847"/>
            <a:ext cx="6858000" cy="2123658"/>
          </a:xfrm>
        </p:spPr>
        <p:txBody>
          <a:bodyPr vert="horz" lIns="91440" tIns="45720" rIns="91440" bIns="45720" rtlCol="0" anchor="t">
            <a:noAutofit/>
          </a:bodyPr>
          <a:lstStyle/>
          <a:p>
            <a:r>
              <a:rPr lang="en-US" altLang="en-US" sz="4000" b="1">
                <a:solidFill>
                  <a:srgbClr val="067299"/>
                </a:solidFill>
                <a:latin typeface="Arial"/>
                <a:cs typeface="Arial"/>
              </a:rPr>
              <a:t>Agenda Item 2: </a:t>
            </a:r>
          </a:p>
          <a:p>
            <a:r>
              <a:rPr lang="en-US" altLang="en-US" sz="4000" b="1">
                <a:solidFill>
                  <a:srgbClr val="067299"/>
                </a:solidFill>
                <a:latin typeface="Arial"/>
                <a:cs typeface="Arial"/>
              </a:rPr>
              <a:t>Agenda Review, New Member Introductions, and Updates</a:t>
            </a:r>
            <a:endParaRPr lang="en-US" b="1">
              <a:solidFill>
                <a:srgbClr val="067299"/>
              </a:solidFill>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81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2178538" y="2062547"/>
            <a:ext cx="7834923" cy="2123658"/>
          </a:xfrm>
        </p:spPr>
        <p:txBody>
          <a:bodyPr vert="horz" lIns="91440" tIns="45720" rIns="91440" bIns="45720" rtlCol="0" anchor="t">
            <a:noAutofit/>
          </a:bodyPr>
          <a:lstStyle/>
          <a:p>
            <a:r>
              <a:rPr lang="en-US" altLang="en-US" sz="4000" b="1">
                <a:solidFill>
                  <a:srgbClr val="067299"/>
                </a:solidFill>
                <a:latin typeface="Arial"/>
                <a:cs typeface="Arial"/>
              </a:rPr>
              <a:t>Agenda Item 3: </a:t>
            </a:r>
            <a:endParaRPr lang="en-US"/>
          </a:p>
          <a:p>
            <a:r>
              <a:rPr lang="en-US" sz="4000" b="1">
                <a:solidFill>
                  <a:srgbClr val="067299"/>
                </a:solidFill>
                <a:latin typeface="Arial"/>
                <a:ea typeface="+mn-lt"/>
                <a:cs typeface="Arial"/>
              </a:rPr>
              <a:t>Presentation and Discussion: Medi-Cal Redeterminations Update</a:t>
            </a:r>
            <a:endParaRPr lang="en-US"/>
          </a:p>
          <a:p>
            <a:endParaRPr lang="en-US" sz="2400">
              <a:cs typeface="Calibri"/>
            </a:endParaRPr>
          </a:p>
          <a:p>
            <a:br>
              <a:rPr lang="en-US" altLang="en-US" sz="3200" b="1">
                <a:solidFill>
                  <a:srgbClr val="067299"/>
                </a:solidFill>
                <a:latin typeface="Arial" panose="020B0604020202020204" pitchFamily="34" charset="0"/>
                <a:cs typeface="Arial" panose="020B0604020202020204" pitchFamily="34" charset="0"/>
              </a:rPr>
            </a:br>
            <a:endParaRPr lang="en-US" sz="4000" b="1">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9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336D24-C71F-BD47-BA1A-1822DAA3843C}"/>
              </a:ext>
            </a:extLst>
          </p:cNvPr>
          <p:cNvSpPr>
            <a:spLocks noGrp="1"/>
          </p:cNvSpPr>
          <p:nvPr>
            <p:ph type="subTitle" idx="1"/>
          </p:nvPr>
        </p:nvSpPr>
        <p:spPr>
          <a:xfrm>
            <a:off x="1581473" y="2069395"/>
            <a:ext cx="9029054" cy="1630148"/>
          </a:xfrm>
        </p:spPr>
        <p:txBody>
          <a:bodyPr vert="horz" lIns="91440" tIns="45720" rIns="91440" bIns="45720" rtlCol="0" anchor="t">
            <a:noAutofit/>
          </a:bodyPr>
          <a:lstStyle/>
          <a:p>
            <a:r>
              <a:rPr lang="en-US" sz="4000" b="1" dirty="0">
                <a:solidFill>
                  <a:srgbClr val="067299"/>
                </a:solidFill>
                <a:latin typeface="Arial"/>
                <a:cs typeface="Arial"/>
              </a:rPr>
              <a:t>Medi-Cal Continuous Coverage Unwinding Dashboard</a:t>
            </a:r>
          </a:p>
          <a:p>
            <a:r>
              <a:rPr lang="en-US" altLang="en-US" sz="4000" b="1" dirty="0">
                <a:solidFill>
                  <a:srgbClr val="067299"/>
                </a:solidFill>
                <a:latin typeface="Arial"/>
                <a:cs typeface="Arial"/>
              </a:rPr>
              <a:t>August &amp; September 2023</a:t>
            </a:r>
          </a:p>
          <a:p>
            <a:endParaRPr lang="en-US" altLang="en-US" sz="1050" b="1" dirty="0">
              <a:solidFill>
                <a:srgbClr val="067299"/>
              </a:solidFill>
              <a:latin typeface="Arial"/>
              <a:cs typeface="Arial"/>
            </a:endParaRPr>
          </a:p>
          <a:p>
            <a:endParaRPr lang="en-US" b="1" dirty="0">
              <a:solidFill>
                <a:srgbClr val="067299"/>
              </a:solidFill>
              <a:cs typeface="Calibri"/>
            </a:endParaRPr>
          </a:p>
          <a:p>
            <a:br>
              <a:rPr lang="en-US" altLang="en-US" sz="3200" b="1" dirty="0">
                <a:solidFill>
                  <a:srgbClr val="067299"/>
                </a:solidFill>
                <a:latin typeface="Arial" panose="020B0604020202020204" pitchFamily="34" charset="0"/>
                <a:cs typeface="Arial" panose="020B0604020202020204" pitchFamily="34" charset="0"/>
              </a:rPr>
            </a:br>
            <a:endParaRPr lang="en-US" sz="4000" b="1" dirty="0">
              <a:solidFill>
                <a:srgbClr val="067299"/>
              </a:solidFill>
              <a:cs typeface="Calibri"/>
            </a:endParaRPr>
          </a:p>
        </p:txBody>
      </p:sp>
      <p:cxnSp>
        <p:nvCxnSpPr>
          <p:cNvPr id="6" name="Straight Arrow Connector 5">
            <a:extLst>
              <a:ext uri="{FF2B5EF4-FFF2-40B4-BE49-F238E27FC236}">
                <a16:creationId xmlns:a16="http://schemas.microsoft.com/office/drawing/2014/main" id="{D40457CA-97A7-80A1-0E61-9C4B815A6407}"/>
              </a:ext>
            </a:extLst>
          </p:cNvPr>
          <p:cNvCxnSpPr/>
          <p:nvPr/>
        </p:nvCxnSpPr>
        <p:spPr>
          <a:xfrm flipV="1">
            <a:off x="537275" y="6236775"/>
            <a:ext cx="10988293" cy="2582"/>
          </a:xfrm>
          <a:prstGeom prst="straightConnector1">
            <a:avLst/>
          </a:prstGeom>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1D04044-15A2-67BC-7BC7-213E8B2E03FE}"/>
              </a:ext>
            </a:extLst>
          </p:cNvPr>
          <p:cNvSpPr txBox="1"/>
          <p:nvPr/>
        </p:nvSpPr>
        <p:spPr>
          <a:xfrm>
            <a:off x="1841005" y="5424755"/>
            <a:ext cx="902905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Data provided by the Department of Health Care Services, and available for viewing at </a:t>
            </a:r>
            <a:r>
              <a:rPr lang="en-US" dirty="0">
                <a:latin typeface="Arial" panose="020B0604020202020204" pitchFamily="34" charset="0"/>
                <a:cs typeface="Arial" panose="020B0604020202020204" pitchFamily="34" charset="0"/>
                <a:hlinkClick r:id="rId3"/>
              </a:rPr>
              <a:t>Continuous-Coverage-Eligibility-Unwinding-Dashboard-September2023 (ca.gov)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78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648F-2C26-AF69-464B-6C3AEF0C94E4}"/>
              </a:ext>
            </a:extLst>
          </p:cNvPr>
          <p:cNvSpPr>
            <a:spLocks noGrp="1"/>
          </p:cNvSpPr>
          <p:nvPr>
            <p:ph type="title"/>
          </p:nvPr>
        </p:nvSpPr>
        <p:spPr>
          <a:xfrm>
            <a:off x="737167" y="506348"/>
            <a:ext cx="6988030" cy="1325563"/>
          </a:xfrm>
        </p:spPr>
        <p:txBody>
          <a:bodyPr>
            <a:normAutofit/>
          </a:bodyPr>
          <a:lstStyle/>
          <a:p>
            <a:r>
              <a:rPr lang="en-US" sz="3600" b="1" dirty="0"/>
              <a:t>Monthly Redetermination Processing:</a:t>
            </a:r>
            <a:br>
              <a:rPr lang="en-US" sz="3600" b="1" dirty="0"/>
            </a:br>
            <a:r>
              <a:rPr lang="en-US" sz="3600" dirty="0"/>
              <a:t>Statewide &amp; County Comparison</a:t>
            </a:r>
          </a:p>
        </p:txBody>
      </p:sp>
      <p:sp>
        <p:nvSpPr>
          <p:cNvPr id="3" name="Footer Placeholder 2">
            <a:extLst>
              <a:ext uri="{FF2B5EF4-FFF2-40B4-BE49-F238E27FC236}">
                <a16:creationId xmlns:a16="http://schemas.microsoft.com/office/drawing/2014/main" id="{9E4B061D-0582-ED0A-0691-7EC59A3C6339}"/>
              </a:ext>
            </a:extLst>
          </p:cNvPr>
          <p:cNvSpPr>
            <a:spLocks noGrp="1"/>
          </p:cNvSpPr>
          <p:nvPr>
            <p:ph type="ftr" sz="quarter" idx="11"/>
          </p:nvPr>
        </p:nvSpPr>
        <p:spPr/>
        <p:txBody>
          <a:bodyPr/>
          <a:lstStyle/>
          <a:p>
            <a:r>
              <a:rPr lang="en-US"/>
              <a:t>Sacramento County Health Authority Commission</a:t>
            </a:r>
          </a:p>
        </p:txBody>
      </p:sp>
      <p:sp>
        <p:nvSpPr>
          <p:cNvPr id="4" name="Slide Number Placeholder 3">
            <a:extLst>
              <a:ext uri="{FF2B5EF4-FFF2-40B4-BE49-F238E27FC236}">
                <a16:creationId xmlns:a16="http://schemas.microsoft.com/office/drawing/2014/main" id="{934A213B-8771-CE79-AF72-28BBDE23F391}"/>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5" name="Picture 4">
            <a:extLst>
              <a:ext uri="{FF2B5EF4-FFF2-40B4-BE49-F238E27FC236}">
                <a16:creationId xmlns:a16="http://schemas.microsoft.com/office/drawing/2014/main" id="{13F82928-3C3D-24AB-D328-DD28D9DCDFEE}"/>
              </a:ext>
            </a:extLst>
          </p:cNvPr>
          <p:cNvPicPr>
            <a:picLocks noChangeAspect="1"/>
          </p:cNvPicPr>
          <p:nvPr/>
        </p:nvPicPr>
        <p:blipFill>
          <a:blip r:embed="rId2"/>
          <a:stretch>
            <a:fillRect/>
          </a:stretch>
        </p:blipFill>
        <p:spPr>
          <a:xfrm>
            <a:off x="281724" y="2185998"/>
            <a:ext cx="11628552" cy="3269580"/>
          </a:xfrm>
          <a:prstGeom prst="rect">
            <a:avLst/>
          </a:prstGeom>
        </p:spPr>
      </p:pic>
    </p:spTree>
    <p:extLst>
      <p:ext uri="{BB962C8B-B14F-4D97-AF65-F5344CB8AC3E}">
        <p14:creationId xmlns:p14="http://schemas.microsoft.com/office/powerpoint/2010/main" val="27400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8C1-E128-4C3F-7848-B56D571F15D7}"/>
              </a:ext>
            </a:extLst>
          </p:cNvPr>
          <p:cNvSpPr>
            <a:spLocks noGrp="1"/>
          </p:cNvSpPr>
          <p:nvPr>
            <p:ph type="title"/>
          </p:nvPr>
        </p:nvSpPr>
        <p:spPr>
          <a:xfrm>
            <a:off x="838200" y="181166"/>
            <a:ext cx="10515600" cy="1325563"/>
          </a:xfrm>
        </p:spPr>
        <p:txBody>
          <a:bodyPr>
            <a:normAutofit/>
          </a:bodyPr>
          <a:lstStyle/>
          <a:p>
            <a:r>
              <a:rPr lang="en-US" b="1" dirty="0"/>
              <a:t>Redetermination: September </a:t>
            </a:r>
            <a:br>
              <a:rPr lang="en-US" b="1" dirty="0"/>
            </a:br>
            <a:r>
              <a:rPr lang="en-US" dirty="0"/>
              <a:t>Race/Ethnicity</a:t>
            </a:r>
          </a:p>
        </p:txBody>
      </p:sp>
      <p:sp>
        <p:nvSpPr>
          <p:cNvPr id="3" name="Footer Placeholder 2">
            <a:extLst>
              <a:ext uri="{FF2B5EF4-FFF2-40B4-BE49-F238E27FC236}">
                <a16:creationId xmlns:a16="http://schemas.microsoft.com/office/drawing/2014/main" id="{E5390A32-D079-89D6-A3C9-06F193EFD921}"/>
              </a:ext>
            </a:extLst>
          </p:cNvPr>
          <p:cNvSpPr>
            <a:spLocks noGrp="1"/>
          </p:cNvSpPr>
          <p:nvPr>
            <p:ph type="ftr" sz="quarter" idx="11"/>
          </p:nvPr>
        </p:nvSpPr>
        <p:spPr/>
        <p:txBody>
          <a:bodyPr/>
          <a:lstStyle/>
          <a:p>
            <a:r>
              <a:rPr lang="en-US"/>
              <a:t>Sacramento County Health Authority Commission</a:t>
            </a:r>
          </a:p>
        </p:txBody>
      </p:sp>
      <p:sp>
        <p:nvSpPr>
          <p:cNvPr id="4" name="Slide Number Placeholder 3">
            <a:extLst>
              <a:ext uri="{FF2B5EF4-FFF2-40B4-BE49-F238E27FC236}">
                <a16:creationId xmlns:a16="http://schemas.microsoft.com/office/drawing/2014/main" id="{4A21824A-0DD0-2569-3796-DA9CF45ADE0C}"/>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13" name="Picture 12">
            <a:extLst>
              <a:ext uri="{FF2B5EF4-FFF2-40B4-BE49-F238E27FC236}">
                <a16:creationId xmlns:a16="http://schemas.microsoft.com/office/drawing/2014/main" id="{1A11995D-0553-964D-11B0-05DD6099B1F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17970" t="76402" r="17457" b="1234"/>
          <a:stretch/>
        </p:blipFill>
        <p:spPr>
          <a:xfrm>
            <a:off x="3089893" y="4965693"/>
            <a:ext cx="5768294" cy="1482105"/>
          </a:xfrm>
          <a:prstGeom prst="rect">
            <a:avLst/>
          </a:prstGeom>
        </p:spPr>
      </p:pic>
      <p:graphicFrame>
        <p:nvGraphicFramePr>
          <p:cNvPr id="5" name="Chart 4">
            <a:extLst>
              <a:ext uri="{FF2B5EF4-FFF2-40B4-BE49-F238E27FC236}">
                <a16:creationId xmlns:a16="http://schemas.microsoft.com/office/drawing/2014/main" id="{1F7F46C9-659A-87D1-A3DA-EF1DEA98B8DD}"/>
              </a:ext>
            </a:extLst>
          </p:cNvPr>
          <p:cNvGraphicFramePr>
            <a:graphicFrameLocks/>
          </p:cNvGraphicFramePr>
          <p:nvPr>
            <p:extLst>
              <p:ext uri="{D42A27DB-BD31-4B8C-83A1-F6EECF244321}">
                <p14:modId xmlns:p14="http://schemas.microsoft.com/office/powerpoint/2010/main" val="3743125005"/>
              </p:ext>
            </p:extLst>
          </p:nvPr>
        </p:nvGraphicFramePr>
        <p:xfrm>
          <a:off x="-524518" y="1579477"/>
          <a:ext cx="4199816" cy="34670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1B1B4EF-B19D-80E5-AF97-D38C4DF7666E}"/>
              </a:ext>
            </a:extLst>
          </p:cNvPr>
          <p:cNvGraphicFramePr>
            <a:graphicFrameLocks/>
          </p:cNvGraphicFramePr>
          <p:nvPr>
            <p:extLst>
              <p:ext uri="{D42A27DB-BD31-4B8C-83A1-F6EECF244321}">
                <p14:modId xmlns:p14="http://schemas.microsoft.com/office/powerpoint/2010/main" val="2930446755"/>
              </p:ext>
            </p:extLst>
          </p:nvPr>
        </p:nvGraphicFramePr>
        <p:xfrm>
          <a:off x="2166769" y="1635115"/>
          <a:ext cx="4825936" cy="3467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60BDE78B-1AE9-4CCA-BE0C-851644096273}"/>
              </a:ext>
            </a:extLst>
          </p:cNvPr>
          <p:cNvGraphicFramePr>
            <a:graphicFrameLocks/>
          </p:cNvGraphicFramePr>
          <p:nvPr>
            <p:extLst>
              <p:ext uri="{D42A27DB-BD31-4B8C-83A1-F6EECF244321}">
                <p14:modId xmlns:p14="http://schemas.microsoft.com/office/powerpoint/2010/main" val="1171847406"/>
              </p:ext>
            </p:extLst>
          </p:nvPr>
        </p:nvGraphicFramePr>
        <p:xfrm>
          <a:off x="5540780" y="1664405"/>
          <a:ext cx="4295182" cy="34670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2F23E122-B250-425F-9813-9E34FE972EF8}"/>
              </a:ext>
            </a:extLst>
          </p:cNvPr>
          <p:cNvGraphicFramePr>
            <a:graphicFrameLocks/>
          </p:cNvGraphicFramePr>
          <p:nvPr>
            <p:extLst>
              <p:ext uri="{D42A27DB-BD31-4B8C-83A1-F6EECF244321}">
                <p14:modId xmlns:p14="http://schemas.microsoft.com/office/powerpoint/2010/main" val="991710163"/>
              </p:ext>
            </p:extLst>
          </p:nvPr>
        </p:nvGraphicFramePr>
        <p:xfrm>
          <a:off x="8382000" y="1664405"/>
          <a:ext cx="4523412" cy="35291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8140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8C1-E128-4C3F-7848-B56D571F15D7}"/>
              </a:ext>
            </a:extLst>
          </p:cNvPr>
          <p:cNvSpPr>
            <a:spLocks noGrp="1"/>
          </p:cNvSpPr>
          <p:nvPr>
            <p:ph type="title"/>
          </p:nvPr>
        </p:nvSpPr>
        <p:spPr>
          <a:xfrm>
            <a:off x="838200" y="317327"/>
            <a:ext cx="10515600" cy="1325563"/>
          </a:xfrm>
        </p:spPr>
        <p:txBody>
          <a:bodyPr>
            <a:normAutofit/>
          </a:bodyPr>
          <a:lstStyle/>
          <a:p>
            <a:r>
              <a:rPr lang="en-US" b="1" dirty="0"/>
              <a:t>Redetermination: September</a:t>
            </a:r>
            <a:br>
              <a:rPr lang="en-US" b="1" dirty="0"/>
            </a:br>
            <a:r>
              <a:rPr lang="en-US" dirty="0"/>
              <a:t>Written Language</a:t>
            </a:r>
          </a:p>
        </p:txBody>
      </p:sp>
      <p:sp>
        <p:nvSpPr>
          <p:cNvPr id="3" name="Footer Placeholder 2">
            <a:extLst>
              <a:ext uri="{FF2B5EF4-FFF2-40B4-BE49-F238E27FC236}">
                <a16:creationId xmlns:a16="http://schemas.microsoft.com/office/drawing/2014/main" id="{E5390A32-D079-89D6-A3C9-06F193EFD921}"/>
              </a:ext>
            </a:extLst>
          </p:cNvPr>
          <p:cNvSpPr>
            <a:spLocks noGrp="1"/>
          </p:cNvSpPr>
          <p:nvPr>
            <p:ph type="ftr" sz="quarter" idx="11"/>
          </p:nvPr>
        </p:nvSpPr>
        <p:spPr/>
        <p:txBody>
          <a:bodyPr/>
          <a:lstStyle/>
          <a:p>
            <a:r>
              <a:rPr lang="en-US"/>
              <a:t>Sacramento County Health Authority Commission</a:t>
            </a:r>
          </a:p>
        </p:txBody>
      </p:sp>
      <p:sp>
        <p:nvSpPr>
          <p:cNvPr id="4" name="Slide Number Placeholder 3">
            <a:extLst>
              <a:ext uri="{FF2B5EF4-FFF2-40B4-BE49-F238E27FC236}">
                <a16:creationId xmlns:a16="http://schemas.microsoft.com/office/drawing/2014/main" id="{4A21824A-0DD0-2569-3796-DA9CF45ADE0C}"/>
              </a:ext>
            </a:extLst>
          </p:cNvPr>
          <p:cNvSpPr>
            <a:spLocks noGrp="1"/>
          </p:cNvSpPr>
          <p:nvPr>
            <p:ph type="sldNum" sz="quarter" idx="12"/>
          </p:nvPr>
        </p:nvSpPr>
        <p:spPr/>
        <p:txBody>
          <a:bodyPr/>
          <a:lstStyle/>
          <a:p>
            <a:fld id="{330EA680-D336-4FF7-8B7A-9848BB0A1C32}" type="slidenum">
              <a:rPr lang="en-US" smtClean="0"/>
              <a:t>9</a:t>
            </a:fld>
            <a:endParaRPr lang="en-US"/>
          </a:p>
        </p:txBody>
      </p:sp>
      <p:graphicFrame>
        <p:nvGraphicFramePr>
          <p:cNvPr id="7" name="Chart 6">
            <a:extLst>
              <a:ext uri="{FF2B5EF4-FFF2-40B4-BE49-F238E27FC236}">
                <a16:creationId xmlns:a16="http://schemas.microsoft.com/office/drawing/2014/main" id="{D6A03791-A774-309C-CC24-0685C8390D19}"/>
              </a:ext>
            </a:extLst>
          </p:cNvPr>
          <p:cNvGraphicFramePr>
            <a:graphicFrameLocks/>
          </p:cNvGraphicFramePr>
          <p:nvPr>
            <p:extLst>
              <p:ext uri="{D42A27DB-BD31-4B8C-83A1-F6EECF244321}">
                <p14:modId xmlns:p14="http://schemas.microsoft.com/office/powerpoint/2010/main" val="4014823437"/>
              </p:ext>
            </p:extLst>
          </p:nvPr>
        </p:nvGraphicFramePr>
        <p:xfrm>
          <a:off x="-421853" y="2100941"/>
          <a:ext cx="4033296" cy="3139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2663985-90F6-F43E-460C-8D0D59F985EC}"/>
              </a:ext>
            </a:extLst>
          </p:cNvPr>
          <p:cNvGraphicFramePr>
            <a:graphicFrameLocks/>
          </p:cNvGraphicFramePr>
          <p:nvPr>
            <p:extLst>
              <p:ext uri="{D42A27DB-BD31-4B8C-83A1-F6EECF244321}">
                <p14:modId xmlns:p14="http://schemas.microsoft.com/office/powerpoint/2010/main" val="1806858377"/>
              </p:ext>
            </p:extLst>
          </p:nvPr>
        </p:nvGraphicFramePr>
        <p:xfrm>
          <a:off x="2162885" y="2112600"/>
          <a:ext cx="4817638" cy="31278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9DB41FB9-20AA-4B95-9F9F-84C2DDE9009E}"/>
              </a:ext>
            </a:extLst>
          </p:cNvPr>
          <p:cNvGraphicFramePr>
            <a:graphicFrameLocks/>
          </p:cNvGraphicFramePr>
          <p:nvPr>
            <p:extLst>
              <p:ext uri="{D42A27DB-BD31-4B8C-83A1-F6EECF244321}">
                <p14:modId xmlns:p14="http://schemas.microsoft.com/office/powerpoint/2010/main" val="1026192323"/>
              </p:ext>
            </p:extLst>
          </p:nvPr>
        </p:nvGraphicFramePr>
        <p:xfrm>
          <a:off x="5567597" y="1992963"/>
          <a:ext cx="4119416" cy="34580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FAF20ED1-94DE-4F62-B7FE-AFDBE622981B}"/>
              </a:ext>
            </a:extLst>
          </p:cNvPr>
          <p:cNvGraphicFramePr>
            <a:graphicFrameLocks/>
          </p:cNvGraphicFramePr>
          <p:nvPr>
            <p:extLst>
              <p:ext uri="{D42A27DB-BD31-4B8C-83A1-F6EECF244321}">
                <p14:modId xmlns:p14="http://schemas.microsoft.com/office/powerpoint/2010/main" val="3980272571"/>
              </p:ext>
            </p:extLst>
          </p:nvPr>
        </p:nvGraphicFramePr>
        <p:xfrm>
          <a:off x="8734562" y="2100941"/>
          <a:ext cx="3875633" cy="3139543"/>
        </p:xfrm>
        <a:graphic>
          <a:graphicData uri="http://schemas.openxmlformats.org/drawingml/2006/chart">
            <c:chart xmlns:c="http://schemas.openxmlformats.org/drawingml/2006/chart" xmlns:r="http://schemas.openxmlformats.org/officeDocument/2006/relationships" r:id="rId6"/>
          </a:graphicData>
        </a:graphic>
      </p:graphicFrame>
      <p:pic>
        <p:nvPicPr>
          <p:cNvPr id="13" name="Picture 12">
            <a:extLst>
              <a:ext uri="{FF2B5EF4-FFF2-40B4-BE49-F238E27FC236}">
                <a16:creationId xmlns:a16="http://schemas.microsoft.com/office/drawing/2014/main" id="{DAA7D676-4D72-0041-8A07-AE55300B3725}"/>
              </a:ext>
            </a:extLst>
          </p:cNvPr>
          <p:cNvPicPr>
            <a:picLocks noChangeAspect="1"/>
          </p:cNvPicPr>
          <p:nvPr/>
        </p:nvPicPr>
        <p:blipFill rotWithShape="1">
          <a:blip r:embed="rId7"/>
          <a:srcRect l="5827" t="87712" r="-5827" b="-797"/>
          <a:stretch/>
        </p:blipFill>
        <p:spPr>
          <a:xfrm>
            <a:off x="2522132" y="5430013"/>
            <a:ext cx="7740695" cy="789843"/>
          </a:xfrm>
          <a:prstGeom prst="rect">
            <a:avLst/>
          </a:prstGeom>
        </p:spPr>
      </p:pic>
      <p:sp>
        <p:nvSpPr>
          <p:cNvPr id="5" name="TextBox 4">
            <a:extLst>
              <a:ext uri="{FF2B5EF4-FFF2-40B4-BE49-F238E27FC236}">
                <a16:creationId xmlns:a16="http://schemas.microsoft.com/office/drawing/2014/main" id="{BCCFA4E0-D984-381C-7405-1019D9612C7A}"/>
              </a:ext>
            </a:extLst>
          </p:cNvPr>
          <p:cNvSpPr txBox="1"/>
          <p:nvPr/>
        </p:nvSpPr>
        <p:spPr>
          <a:xfrm>
            <a:off x="1125734" y="4020192"/>
            <a:ext cx="1447138" cy="400110"/>
          </a:xfrm>
          <a:prstGeom prst="rect">
            <a:avLst/>
          </a:prstGeom>
          <a:noFill/>
        </p:spPr>
        <p:txBody>
          <a:bodyPr wrap="square" rtlCol="0">
            <a:spAutoFit/>
          </a:bodyPr>
          <a:lstStyle/>
          <a:p>
            <a:pPr algn="ctr"/>
            <a:r>
              <a:rPr lang="en-US" sz="2000" b="1" dirty="0">
                <a:solidFill>
                  <a:schemeClr val="bg1"/>
                </a:solidFill>
              </a:rPr>
              <a:t>82</a:t>
            </a:r>
            <a:r>
              <a:rPr lang="en-US" b="1" dirty="0">
                <a:solidFill>
                  <a:schemeClr val="bg1"/>
                </a:solidFill>
              </a:rPr>
              <a:t>% </a:t>
            </a:r>
          </a:p>
        </p:txBody>
      </p:sp>
      <p:sp>
        <p:nvSpPr>
          <p:cNvPr id="6" name="TextBox 5">
            <a:extLst>
              <a:ext uri="{FF2B5EF4-FFF2-40B4-BE49-F238E27FC236}">
                <a16:creationId xmlns:a16="http://schemas.microsoft.com/office/drawing/2014/main" id="{DCB5BEDA-A997-A51F-970B-D6DCA4D67A4E}"/>
              </a:ext>
            </a:extLst>
          </p:cNvPr>
          <p:cNvSpPr txBox="1"/>
          <p:nvPr/>
        </p:nvSpPr>
        <p:spPr>
          <a:xfrm>
            <a:off x="375227" y="2664668"/>
            <a:ext cx="602887" cy="338554"/>
          </a:xfrm>
          <a:prstGeom prst="rect">
            <a:avLst/>
          </a:prstGeom>
          <a:noFill/>
        </p:spPr>
        <p:txBody>
          <a:bodyPr wrap="square" rtlCol="0">
            <a:spAutoFit/>
          </a:bodyPr>
          <a:lstStyle/>
          <a:p>
            <a:pPr algn="ctr"/>
            <a:r>
              <a:rPr lang="en-US" sz="1600" b="1" dirty="0"/>
              <a:t>12%</a:t>
            </a:r>
          </a:p>
        </p:txBody>
      </p:sp>
      <p:sp>
        <p:nvSpPr>
          <p:cNvPr id="11" name="TextBox 10">
            <a:extLst>
              <a:ext uri="{FF2B5EF4-FFF2-40B4-BE49-F238E27FC236}">
                <a16:creationId xmlns:a16="http://schemas.microsoft.com/office/drawing/2014/main" id="{80C2DA29-01D4-0D2C-889C-93907C1493C4}"/>
              </a:ext>
            </a:extLst>
          </p:cNvPr>
          <p:cNvSpPr txBox="1"/>
          <p:nvPr/>
        </p:nvSpPr>
        <p:spPr>
          <a:xfrm>
            <a:off x="954211" y="2464188"/>
            <a:ext cx="640704" cy="297517"/>
          </a:xfrm>
          <a:prstGeom prst="rect">
            <a:avLst/>
          </a:prstGeom>
          <a:noFill/>
        </p:spPr>
        <p:txBody>
          <a:bodyPr wrap="square" rtlCol="0">
            <a:spAutoFit/>
          </a:bodyPr>
          <a:lstStyle/>
          <a:p>
            <a:pPr algn="ctr">
              <a:lnSpc>
                <a:spcPts val="1500"/>
              </a:lnSpc>
            </a:pPr>
            <a:r>
              <a:rPr lang="en-US" sz="1600" b="1" dirty="0"/>
              <a:t>4%</a:t>
            </a:r>
          </a:p>
        </p:txBody>
      </p:sp>
      <p:sp>
        <p:nvSpPr>
          <p:cNvPr id="12" name="TextBox 11">
            <a:extLst>
              <a:ext uri="{FF2B5EF4-FFF2-40B4-BE49-F238E27FC236}">
                <a16:creationId xmlns:a16="http://schemas.microsoft.com/office/drawing/2014/main" id="{8E73178C-32CE-EA5C-9E0E-A6AFC9EC0B89}"/>
              </a:ext>
            </a:extLst>
          </p:cNvPr>
          <p:cNvSpPr txBox="1"/>
          <p:nvPr/>
        </p:nvSpPr>
        <p:spPr>
          <a:xfrm>
            <a:off x="1301076" y="2428280"/>
            <a:ext cx="577327" cy="297517"/>
          </a:xfrm>
          <a:prstGeom prst="rect">
            <a:avLst/>
          </a:prstGeom>
          <a:noFill/>
        </p:spPr>
        <p:txBody>
          <a:bodyPr wrap="square" rtlCol="0">
            <a:spAutoFit/>
          </a:bodyPr>
          <a:lstStyle/>
          <a:p>
            <a:pPr algn="ctr">
              <a:lnSpc>
                <a:spcPts val="1500"/>
              </a:lnSpc>
            </a:pPr>
            <a:r>
              <a:rPr lang="en-US" sz="1600" b="1" dirty="0"/>
              <a:t>2%</a:t>
            </a:r>
          </a:p>
        </p:txBody>
      </p:sp>
      <p:sp>
        <p:nvSpPr>
          <p:cNvPr id="14" name="TextBox 13">
            <a:extLst>
              <a:ext uri="{FF2B5EF4-FFF2-40B4-BE49-F238E27FC236}">
                <a16:creationId xmlns:a16="http://schemas.microsoft.com/office/drawing/2014/main" id="{447B83A2-4008-D85A-F743-E66A7D76A6BC}"/>
              </a:ext>
            </a:extLst>
          </p:cNvPr>
          <p:cNvSpPr txBox="1"/>
          <p:nvPr/>
        </p:nvSpPr>
        <p:spPr>
          <a:xfrm>
            <a:off x="4120459" y="4020192"/>
            <a:ext cx="1447138" cy="369332"/>
          </a:xfrm>
          <a:prstGeom prst="rect">
            <a:avLst/>
          </a:prstGeom>
          <a:noFill/>
        </p:spPr>
        <p:txBody>
          <a:bodyPr wrap="square" rtlCol="0">
            <a:spAutoFit/>
          </a:bodyPr>
          <a:lstStyle/>
          <a:p>
            <a:pPr algn="ctr"/>
            <a:r>
              <a:rPr lang="en-US" b="1" dirty="0">
                <a:solidFill>
                  <a:schemeClr val="bg1"/>
                </a:solidFill>
              </a:rPr>
              <a:t>84</a:t>
            </a:r>
            <a:r>
              <a:rPr lang="en-US" sz="1600" b="1" dirty="0">
                <a:solidFill>
                  <a:schemeClr val="bg1"/>
                </a:solidFill>
              </a:rPr>
              <a:t>% </a:t>
            </a:r>
          </a:p>
        </p:txBody>
      </p:sp>
      <p:sp>
        <p:nvSpPr>
          <p:cNvPr id="15" name="TextBox 14">
            <a:extLst>
              <a:ext uri="{FF2B5EF4-FFF2-40B4-BE49-F238E27FC236}">
                <a16:creationId xmlns:a16="http://schemas.microsoft.com/office/drawing/2014/main" id="{9902C168-19C5-7579-E27D-65316F88F440}"/>
              </a:ext>
            </a:extLst>
          </p:cNvPr>
          <p:cNvSpPr txBox="1"/>
          <p:nvPr/>
        </p:nvSpPr>
        <p:spPr>
          <a:xfrm>
            <a:off x="7201304" y="3934053"/>
            <a:ext cx="1447138" cy="400110"/>
          </a:xfrm>
          <a:prstGeom prst="rect">
            <a:avLst/>
          </a:prstGeom>
          <a:noFill/>
        </p:spPr>
        <p:txBody>
          <a:bodyPr wrap="square" rtlCol="0">
            <a:spAutoFit/>
          </a:bodyPr>
          <a:lstStyle/>
          <a:p>
            <a:pPr algn="ctr"/>
            <a:r>
              <a:rPr lang="en-US" sz="2000" b="1" dirty="0">
                <a:solidFill>
                  <a:schemeClr val="bg1"/>
                </a:solidFill>
              </a:rPr>
              <a:t>86</a:t>
            </a:r>
            <a:r>
              <a:rPr lang="en-US" b="1" dirty="0">
                <a:solidFill>
                  <a:schemeClr val="bg1"/>
                </a:solidFill>
              </a:rPr>
              <a:t>% </a:t>
            </a:r>
          </a:p>
        </p:txBody>
      </p:sp>
      <p:sp>
        <p:nvSpPr>
          <p:cNvPr id="16" name="TextBox 15">
            <a:extLst>
              <a:ext uri="{FF2B5EF4-FFF2-40B4-BE49-F238E27FC236}">
                <a16:creationId xmlns:a16="http://schemas.microsoft.com/office/drawing/2014/main" id="{E746C6B7-D761-9518-DBB7-F2E38E893CD0}"/>
              </a:ext>
            </a:extLst>
          </p:cNvPr>
          <p:cNvSpPr txBox="1"/>
          <p:nvPr/>
        </p:nvSpPr>
        <p:spPr>
          <a:xfrm>
            <a:off x="10207738" y="3911390"/>
            <a:ext cx="1447138" cy="400110"/>
          </a:xfrm>
          <a:prstGeom prst="rect">
            <a:avLst/>
          </a:prstGeom>
          <a:noFill/>
        </p:spPr>
        <p:txBody>
          <a:bodyPr wrap="square" rtlCol="0">
            <a:spAutoFit/>
          </a:bodyPr>
          <a:lstStyle/>
          <a:p>
            <a:pPr algn="ctr"/>
            <a:r>
              <a:rPr lang="en-US" sz="2000" b="1" dirty="0">
                <a:solidFill>
                  <a:schemeClr val="bg1"/>
                </a:solidFill>
              </a:rPr>
              <a:t>81</a:t>
            </a:r>
            <a:r>
              <a:rPr lang="en-US" b="1" dirty="0">
                <a:solidFill>
                  <a:schemeClr val="bg1"/>
                </a:solidFill>
              </a:rPr>
              <a:t>% </a:t>
            </a:r>
          </a:p>
        </p:txBody>
      </p:sp>
      <p:sp>
        <p:nvSpPr>
          <p:cNvPr id="17" name="TextBox 5">
            <a:extLst>
              <a:ext uri="{FF2B5EF4-FFF2-40B4-BE49-F238E27FC236}">
                <a16:creationId xmlns:a16="http://schemas.microsoft.com/office/drawing/2014/main" id="{91DC3CBD-821C-8266-18F0-57E3D5B0D48E}"/>
              </a:ext>
            </a:extLst>
          </p:cNvPr>
          <p:cNvSpPr txBox="1"/>
          <p:nvPr/>
        </p:nvSpPr>
        <p:spPr>
          <a:xfrm>
            <a:off x="6316905" y="2633890"/>
            <a:ext cx="80502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9%</a:t>
            </a:r>
          </a:p>
        </p:txBody>
      </p:sp>
      <p:sp>
        <p:nvSpPr>
          <p:cNvPr id="18" name="TextBox 5">
            <a:extLst>
              <a:ext uri="{FF2B5EF4-FFF2-40B4-BE49-F238E27FC236}">
                <a16:creationId xmlns:a16="http://schemas.microsoft.com/office/drawing/2014/main" id="{91AEAA72-C941-1EC4-128C-4CEAEADCC718}"/>
              </a:ext>
            </a:extLst>
          </p:cNvPr>
          <p:cNvSpPr txBox="1"/>
          <p:nvPr/>
        </p:nvSpPr>
        <p:spPr>
          <a:xfrm>
            <a:off x="9357514" y="2714547"/>
            <a:ext cx="60288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15%</a:t>
            </a:r>
          </a:p>
        </p:txBody>
      </p:sp>
      <p:sp>
        <p:nvSpPr>
          <p:cNvPr id="19" name="TextBox 10">
            <a:extLst>
              <a:ext uri="{FF2B5EF4-FFF2-40B4-BE49-F238E27FC236}">
                <a16:creationId xmlns:a16="http://schemas.microsoft.com/office/drawing/2014/main" id="{AB0C9E11-D937-6A5C-7695-353799A0A4DD}"/>
              </a:ext>
            </a:extLst>
          </p:cNvPr>
          <p:cNvSpPr txBox="1"/>
          <p:nvPr/>
        </p:nvSpPr>
        <p:spPr>
          <a:xfrm>
            <a:off x="7028005" y="2485131"/>
            <a:ext cx="640704" cy="2907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500"/>
              </a:lnSpc>
            </a:pPr>
            <a:r>
              <a:rPr lang="en-US" sz="1600" b="1" dirty="0"/>
              <a:t>4%</a:t>
            </a:r>
          </a:p>
        </p:txBody>
      </p:sp>
      <p:sp>
        <p:nvSpPr>
          <p:cNvPr id="20" name="TextBox 10">
            <a:extLst>
              <a:ext uri="{FF2B5EF4-FFF2-40B4-BE49-F238E27FC236}">
                <a16:creationId xmlns:a16="http://schemas.microsoft.com/office/drawing/2014/main" id="{715B50D4-53CB-5860-F1F4-DCF6F8B922F9}"/>
              </a:ext>
            </a:extLst>
          </p:cNvPr>
          <p:cNvSpPr txBox="1"/>
          <p:nvPr/>
        </p:nvSpPr>
        <p:spPr>
          <a:xfrm>
            <a:off x="10104416" y="2449039"/>
            <a:ext cx="640704" cy="2975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500"/>
              </a:lnSpc>
            </a:pPr>
            <a:r>
              <a:rPr lang="en-US" sz="1600" b="1" dirty="0"/>
              <a:t>3%</a:t>
            </a:r>
          </a:p>
        </p:txBody>
      </p:sp>
      <p:sp>
        <p:nvSpPr>
          <p:cNvPr id="21" name="TextBox 11">
            <a:extLst>
              <a:ext uri="{FF2B5EF4-FFF2-40B4-BE49-F238E27FC236}">
                <a16:creationId xmlns:a16="http://schemas.microsoft.com/office/drawing/2014/main" id="{52FD7E10-2F1A-8971-334A-1172D48B77C4}"/>
              </a:ext>
            </a:extLst>
          </p:cNvPr>
          <p:cNvSpPr txBox="1"/>
          <p:nvPr/>
        </p:nvSpPr>
        <p:spPr>
          <a:xfrm>
            <a:off x="7378915" y="2464187"/>
            <a:ext cx="577327" cy="2975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500"/>
              </a:lnSpc>
            </a:pPr>
            <a:r>
              <a:rPr lang="en-US" sz="1600" b="1" dirty="0"/>
              <a:t>1%</a:t>
            </a:r>
          </a:p>
        </p:txBody>
      </p:sp>
      <p:sp>
        <p:nvSpPr>
          <p:cNvPr id="22" name="TextBox 11">
            <a:extLst>
              <a:ext uri="{FF2B5EF4-FFF2-40B4-BE49-F238E27FC236}">
                <a16:creationId xmlns:a16="http://schemas.microsoft.com/office/drawing/2014/main" id="{3F4A5FB0-BF5E-CF80-81AB-DC9BC1196500}"/>
              </a:ext>
            </a:extLst>
          </p:cNvPr>
          <p:cNvSpPr txBox="1"/>
          <p:nvPr/>
        </p:nvSpPr>
        <p:spPr>
          <a:xfrm>
            <a:off x="10390776" y="2417030"/>
            <a:ext cx="605864" cy="2975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500"/>
              </a:lnSpc>
            </a:pPr>
            <a:r>
              <a:rPr lang="en-US" sz="1600" b="1" dirty="0"/>
              <a:t>1%</a:t>
            </a:r>
          </a:p>
        </p:txBody>
      </p:sp>
    </p:spTree>
    <p:extLst>
      <p:ext uri="{BB962C8B-B14F-4D97-AF65-F5344CB8AC3E}">
        <p14:creationId xmlns:p14="http://schemas.microsoft.com/office/powerpoint/2010/main" val="149055546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Aetna_Everyday_Widescreen_Template_01_2021.pptx" id="{856312B2-2335-48F4-A3D4-19ADD0949D29}" vid="{CEE5617A-50C0-4E89-87C3-0EB7E2C28825}"/>
    </a:ext>
  </a:extLst>
</a:theme>
</file>

<file path=ppt/theme/theme4.xml><?xml version="1.0" encoding="utf-8"?>
<a:theme xmlns:a="http://schemas.openxmlformats.org/drawingml/2006/main" name="Aetna_PPT_Executive_Template">
  <a:themeElements>
    <a:clrScheme name="Custom 8">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2700" cmpd="sng">
          <a:solidFill>
            <a:schemeClr val="accent6"/>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Aetna_Executive_Template_Template_08_2020.potx" id="{26348477-17B9-4DE1-AC5E-8E044BAD09DB}" vid="{B042D521-4ADC-4287-8047-DE286D634B6D}"/>
    </a:ext>
  </a:extLst>
</a:theme>
</file>

<file path=ppt/theme/theme5.xml><?xml version="1.0" encoding="utf-8"?>
<a:theme xmlns:a="http://schemas.openxmlformats.org/drawingml/2006/main" name="6_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Aetna_Everyday_Widescreen_Template_01_2021.pptx" id="{856312B2-2335-48F4-A3D4-19ADD0949D29}" vid="{CEE5617A-50C0-4E89-87C3-0EB7E2C2882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E38FE05592B644B5A037509CADF557" ma:contentTypeVersion="2" ma:contentTypeDescription="Create a new document." ma:contentTypeScope="" ma:versionID="f8b6717c70c32999aaebd38d0c8342f7">
  <xsd:schema xmlns:xsd="http://www.w3.org/2001/XMLSchema" xmlns:xs="http://www.w3.org/2001/XMLSchema" xmlns:p="http://schemas.microsoft.com/office/2006/metadata/properties" xmlns:ns1="http://schemas.microsoft.com/sharepoint/v3" xmlns:ns2="74bc5515-fb9b-4c41-bb9f-ea35aa83ea39" targetNamespace="http://schemas.microsoft.com/office/2006/metadata/properties" ma:root="true" ma:fieldsID="435639bd11d9b7616923988c83abc01e" ns1:_="" ns2:_="">
    <xsd:import namespace="http://schemas.microsoft.com/sharepoint/v3"/>
    <xsd:import namespace="74bc5515-fb9b-4c41-bb9f-ea35aa83ea3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bc5515-fb9b-4c41-bb9f-ea35aa83ea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4bc5515-fb9b-4c41-bb9f-ea35aa83ea39">
      <UserInfo>
        <DisplayName/>
        <AccountId xsi:nil="true"/>
        <AccountType/>
      </UserInfo>
    </SharedWithUsers>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E060172-710B-477E-B8F6-C2DDCFAD1652}">
  <ds:schemaRefs>
    <ds:schemaRef ds:uri="http://schemas.microsoft.com/sharepoint/v3/contenttype/forms"/>
  </ds:schemaRefs>
</ds:datastoreItem>
</file>

<file path=customXml/itemProps2.xml><?xml version="1.0" encoding="utf-8"?>
<ds:datastoreItem xmlns:ds="http://schemas.openxmlformats.org/officeDocument/2006/customXml" ds:itemID="{37A51952-5F75-455C-B385-1B56E85E1C9D}"/>
</file>

<file path=customXml/itemProps3.xml><?xml version="1.0" encoding="utf-8"?>
<ds:datastoreItem xmlns:ds="http://schemas.openxmlformats.org/officeDocument/2006/customXml" ds:itemID="{4BA8EB9C-F53D-4CF3-A3E7-86DC292C1268}">
  <ds:schemaRefs>
    <ds:schemaRef ds:uri="http://schemas.microsoft.com/office/2006/documentManagement/types"/>
    <ds:schemaRef ds:uri="http://purl.org/dc/dcmitype/"/>
    <ds:schemaRef ds:uri="http://purl.org/dc/terms/"/>
    <ds:schemaRef ds:uri="5a3345f6-b4a2-4fa9-be64-5287d0cd8b56"/>
    <ds:schemaRef ds:uri="http://www.w3.org/XML/1998/namespace"/>
    <ds:schemaRef ds:uri="http://schemas.microsoft.com/office/infopath/2007/PartnerControls"/>
    <ds:schemaRef ds:uri="http://schemas.openxmlformats.org/package/2006/metadata/core-properties"/>
    <ds:schemaRef ds:uri="0497fdd2-c143-49dd-a1aa-75b49480a6e6"/>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2b077431-a3b0-4b1c-bb77-f66a1132daa2}" enabled="0" method="" siteId="{2b077431-a3b0-4b1c-bb77-f66a1132daa2}" removed="1"/>
</clbl:labelList>
</file>

<file path=docProps/app.xml><?xml version="1.0" encoding="utf-8"?>
<Properties xmlns="http://schemas.openxmlformats.org/officeDocument/2006/extended-properties" xmlns:vt="http://schemas.openxmlformats.org/officeDocument/2006/docPropsVTypes">
  <Template>office theme</Template>
  <TotalTime>2</TotalTime>
  <Words>905</Words>
  <Application>Microsoft Office PowerPoint</Application>
  <PresentationFormat>Widescreen</PresentationFormat>
  <Paragraphs>162</Paragraphs>
  <Slides>21</Slides>
  <Notes>5</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8" baseType="lpstr">
      <vt:lpstr>Arial</vt:lpstr>
      <vt:lpstr>Calibri</vt:lpstr>
      <vt:lpstr>Calibri Light</vt:lpstr>
      <vt:lpstr>Courier New</vt:lpstr>
      <vt:lpstr>CVS Health Sans</vt:lpstr>
      <vt:lpstr>Domaine Display Bold</vt:lpstr>
      <vt:lpstr>Lucida Grande</vt:lpstr>
      <vt:lpstr>Segoe UI</vt:lpstr>
      <vt:lpstr>Symbol</vt:lpstr>
      <vt:lpstr>Tahoma</vt:lpstr>
      <vt:lpstr>Times New Roman</vt:lpstr>
      <vt:lpstr>office theme</vt:lpstr>
      <vt:lpstr>1_Office Theme</vt:lpstr>
      <vt:lpstr>4_Aetna_PPT_EVERYDAY_Template</vt:lpstr>
      <vt:lpstr>Aetna_PPT_Executive_Template</vt:lpstr>
      <vt:lpstr>6_Aetna_PPT_EVERYDAY_Template</vt:lpstr>
      <vt:lpstr>Packager Shell Object</vt:lpstr>
      <vt:lpstr>PowerPoint Presentation</vt:lpstr>
      <vt:lpstr>PowerPoint Presentation</vt:lpstr>
      <vt:lpstr>Agenda </vt:lpstr>
      <vt:lpstr>PowerPoint Presentation</vt:lpstr>
      <vt:lpstr>PowerPoint Presentation</vt:lpstr>
      <vt:lpstr>PowerPoint Presentation</vt:lpstr>
      <vt:lpstr>Monthly Redetermination Processing: Statewide &amp; County Comparison</vt:lpstr>
      <vt:lpstr>Redetermination: September  Race/Ethnicity</vt:lpstr>
      <vt:lpstr>Redetermination: September Written Language</vt:lpstr>
      <vt:lpstr>County-level Discontinuance Reasons:  3-month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Abarca. Jake</dc:creator>
  <cp:lastModifiedBy>Patterson. Gina</cp:lastModifiedBy>
  <cp:revision>1</cp:revision>
  <dcterms:created xsi:type="dcterms:W3CDTF">2013-07-15T20:26:40Z</dcterms:created>
  <dcterms:modified xsi:type="dcterms:W3CDTF">2023-11-21T22:51:54Z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0x010100D1E38FE05592B644B5A037509CADF557</vt:lpwstr>
  </property>
  <property fmtid="{D5CDD505-2E9C-101B-9397-08002B2CF9AE}" pid="3" name="MediaServiceImageTags">
    <vt:lpwstr/>
  </property>
  <property fmtid="{D5CDD505-2E9C-101B-9397-08002B2CF9AE}" pid="4" name="Order">
    <vt:r8>23500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