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71" r:id="rId4"/>
    <p:sldId id="275" r:id="rId5"/>
    <p:sldId id="277" r:id="rId6"/>
    <p:sldId id="272" r:id="rId7"/>
  </p:sldIdLst>
  <p:sldSz cx="9144000" cy="6858000" type="screen4x3"/>
  <p:notesSz cx="7053263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C6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0AB790-2800-40E5-B168-D7A9ED9520DB}" v="225" dt="2026-08-14T22:03:14.817"/>
  </p1510:revLst>
</p1510:revInfo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1720" y="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rphy. Jane" userId="cd338bd2-4065-4f85-a153-2468adc66178" providerId="ADAL" clId="{72AC83AE-C549-45D1-8AB9-1B33034DE964}"/>
    <pc:docChg chg="undo custSel delSld modSld">
      <pc:chgData name="Murphy. Jane" userId="cd338bd2-4065-4f85-a153-2468adc66178" providerId="ADAL" clId="{72AC83AE-C549-45D1-8AB9-1B33034DE964}" dt="2026-08-14T22:05:42.689" v="429" actId="20577"/>
      <pc:docMkLst>
        <pc:docMk/>
      </pc:docMkLst>
      <pc:sldChg chg="modSp">
        <pc:chgData name="Murphy. Jane" userId="cd338bd2-4065-4f85-a153-2468adc66178" providerId="ADAL" clId="{72AC83AE-C549-45D1-8AB9-1B33034DE964}" dt="2026-08-14T21:10:13.629" v="15" actId="6549"/>
        <pc:sldMkLst>
          <pc:docMk/>
          <pc:sldMk cId="0" sldId="256"/>
        </pc:sldMkLst>
        <pc:spChg chg="mod">
          <ac:chgData name="Murphy. Jane" userId="cd338bd2-4065-4f85-a153-2468adc66178" providerId="ADAL" clId="{72AC83AE-C549-45D1-8AB9-1B33034DE964}" dt="2026-08-14T21:10:13.629" v="15" actId="6549"/>
          <ac:spMkLst>
            <pc:docMk/>
            <pc:sldMk cId="0" sldId="256"/>
            <ac:spMk id="3" creationId="{00000000-0000-0000-0000-000000000000}"/>
          </ac:spMkLst>
        </pc:spChg>
      </pc:sldChg>
      <pc:sldChg chg="modSp mod modAnim">
        <pc:chgData name="Murphy. Jane" userId="cd338bd2-4065-4f85-a153-2468adc66178" providerId="ADAL" clId="{72AC83AE-C549-45D1-8AB9-1B33034DE964}" dt="2026-08-14T21:22:09.493" v="329" actId="6549"/>
        <pc:sldMkLst>
          <pc:docMk/>
          <pc:sldMk cId="0" sldId="257"/>
        </pc:sldMkLst>
        <pc:spChg chg="mod">
          <ac:chgData name="Murphy. Jane" userId="cd338bd2-4065-4f85-a153-2468adc66178" providerId="ADAL" clId="{72AC83AE-C549-45D1-8AB9-1B33034DE964}" dt="2026-08-14T21:10:28.687" v="21" actId="20577"/>
          <ac:spMkLst>
            <pc:docMk/>
            <pc:sldMk cId="0" sldId="257"/>
            <ac:spMk id="2" creationId="{00000000-0000-0000-0000-000000000000}"/>
          </ac:spMkLst>
        </pc:spChg>
        <pc:spChg chg="mod">
          <ac:chgData name="Murphy. Jane" userId="cd338bd2-4065-4f85-a153-2468adc66178" providerId="ADAL" clId="{72AC83AE-C549-45D1-8AB9-1B33034DE964}" dt="2026-08-14T21:22:09.493" v="329" actId="6549"/>
          <ac:spMkLst>
            <pc:docMk/>
            <pc:sldMk cId="0" sldId="257"/>
            <ac:spMk id="23" creationId="{00000000-0000-0000-0000-000000000000}"/>
          </ac:spMkLst>
        </pc:spChg>
      </pc:sldChg>
      <pc:sldChg chg="del">
        <pc:chgData name="Murphy. Jane" userId="cd338bd2-4065-4f85-a153-2468adc66178" providerId="ADAL" clId="{72AC83AE-C549-45D1-8AB9-1B33034DE964}" dt="2026-08-14T22:04:51.530" v="364" actId="47"/>
        <pc:sldMkLst>
          <pc:docMk/>
          <pc:sldMk cId="2033229514" sldId="264"/>
        </pc:sldMkLst>
      </pc:sldChg>
      <pc:sldChg chg="modSp mod">
        <pc:chgData name="Murphy. Jane" userId="cd338bd2-4065-4f85-a153-2468adc66178" providerId="ADAL" clId="{72AC83AE-C549-45D1-8AB9-1B33034DE964}" dt="2026-08-14T21:21:49.880" v="283" actId="14100"/>
        <pc:sldMkLst>
          <pc:docMk/>
          <pc:sldMk cId="360637100" sldId="271"/>
        </pc:sldMkLst>
        <pc:spChg chg="mod">
          <ac:chgData name="Murphy. Jane" userId="cd338bd2-4065-4f85-a153-2468adc66178" providerId="ADAL" clId="{72AC83AE-C549-45D1-8AB9-1B33034DE964}" dt="2026-08-14T21:19:48.378" v="238" actId="20577"/>
          <ac:spMkLst>
            <pc:docMk/>
            <pc:sldMk cId="360637100" sldId="271"/>
            <ac:spMk id="2" creationId="{45808484-5A74-313B-0DCB-D41122904F85}"/>
          </ac:spMkLst>
        </pc:spChg>
        <pc:spChg chg="mod">
          <ac:chgData name="Murphy. Jane" userId="cd338bd2-4065-4f85-a153-2468adc66178" providerId="ADAL" clId="{72AC83AE-C549-45D1-8AB9-1B33034DE964}" dt="2026-08-14T21:21:49.880" v="283" actId="14100"/>
          <ac:spMkLst>
            <pc:docMk/>
            <pc:sldMk cId="360637100" sldId="271"/>
            <ac:spMk id="23" creationId="{DA5893EA-54F3-5BD6-98AE-706357F4E8CF}"/>
          </ac:spMkLst>
        </pc:spChg>
      </pc:sldChg>
      <pc:sldChg chg="modSp mod">
        <pc:chgData name="Murphy. Jane" userId="cd338bd2-4065-4f85-a153-2468adc66178" providerId="ADAL" clId="{72AC83AE-C549-45D1-8AB9-1B33034DE964}" dt="2026-08-14T22:05:14.005" v="413" actId="20577"/>
        <pc:sldMkLst>
          <pc:docMk/>
          <pc:sldMk cId="2555102496" sldId="272"/>
        </pc:sldMkLst>
        <pc:spChg chg="mod">
          <ac:chgData name="Murphy. Jane" userId="cd338bd2-4065-4f85-a153-2468adc66178" providerId="ADAL" clId="{72AC83AE-C549-45D1-8AB9-1B33034DE964}" dt="2026-08-14T22:05:14.005" v="413" actId="20577"/>
          <ac:spMkLst>
            <pc:docMk/>
            <pc:sldMk cId="2555102496" sldId="272"/>
            <ac:spMk id="2" creationId="{E1541AF0-9A96-206D-2C62-012B0E51F018}"/>
          </ac:spMkLst>
        </pc:spChg>
      </pc:sldChg>
      <pc:sldChg chg="addSp delSp modSp mod">
        <pc:chgData name="Murphy. Jane" userId="cd338bd2-4065-4f85-a153-2468adc66178" providerId="ADAL" clId="{72AC83AE-C549-45D1-8AB9-1B33034DE964}" dt="2026-08-14T22:04:06.497" v="359" actId="255"/>
        <pc:sldMkLst>
          <pc:docMk/>
          <pc:sldMk cId="3932278529" sldId="275"/>
        </pc:sldMkLst>
        <pc:spChg chg="mod">
          <ac:chgData name="Murphy. Jane" userId="cd338bd2-4065-4f85-a153-2468adc66178" providerId="ADAL" clId="{72AC83AE-C549-45D1-8AB9-1B33034DE964}" dt="2026-08-14T21:22:02.779" v="315" actId="20577"/>
          <ac:spMkLst>
            <pc:docMk/>
            <pc:sldMk cId="3932278529" sldId="275"/>
            <ac:spMk id="2" creationId="{DDC88A08-518A-AD0E-336D-92D8CF7DC467}"/>
          </ac:spMkLst>
        </pc:spChg>
        <pc:graphicFrameChg chg="add del mod">
          <ac:chgData name="Murphy. Jane" userId="cd338bd2-4065-4f85-a153-2468adc66178" providerId="ADAL" clId="{72AC83AE-C549-45D1-8AB9-1B33034DE964}" dt="2026-08-14T21:58:19.669" v="336" actId="478"/>
          <ac:graphicFrameMkLst>
            <pc:docMk/>
            <pc:sldMk cId="3932278529" sldId="275"/>
            <ac:graphicFrameMk id="5" creationId="{BACFF0E6-2B15-6B81-4207-012B2A69FC85}"/>
          </ac:graphicFrameMkLst>
        </pc:graphicFrameChg>
        <pc:graphicFrameChg chg="add del mod">
          <ac:chgData name="Murphy. Jane" userId="cd338bd2-4065-4f85-a153-2468adc66178" providerId="ADAL" clId="{72AC83AE-C549-45D1-8AB9-1B33034DE964}" dt="2026-08-14T21:58:41.928" v="338" actId="478"/>
          <ac:graphicFrameMkLst>
            <pc:docMk/>
            <pc:sldMk cId="3932278529" sldId="275"/>
            <ac:graphicFrameMk id="7" creationId="{E92AA519-2EE7-9F23-EBDD-7504A2854F97}"/>
          </ac:graphicFrameMkLst>
        </pc:graphicFrameChg>
        <pc:graphicFrameChg chg="add mod modGraphic">
          <ac:chgData name="Murphy. Jane" userId="cd338bd2-4065-4f85-a153-2468adc66178" providerId="ADAL" clId="{72AC83AE-C549-45D1-8AB9-1B33034DE964}" dt="2026-08-14T22:04:06.497" v="359" actId="255"/>
          <ac:graphicFrameMkLst>
            <pc:docMk/>
            <pc:sldMk cId="3932278529" sldId="275"/>
            <ac:graphicFrameMk id="8" creationId="{C31D86F9-47E6-8B7A-F66B-F1EBDE250106}"/>
          </ac:graphicFrameMkLst>
        </pc:graphicFrameChg>
        <pc:picChg chg="del">
          <ac:chgData name="Murphy. Jane" userId="cd338bd2-4065-4f85-a153-2468adc66178" providerId="ADAL" clId="{72AC83AE-C549-45D1-8AB9-1B33034DE964}" dt="2026-08-14T21:22:12.535" v="330" actId="478"/>
          <ac:picMkLst>
            <pc:docMk/>
            <pc:sldMk cId="3932278529" sldId="275"/>
            <ac:picMk id="6" creationId="{F33E9133-78BD-A1CB-62BB-8380B90B2BC9}"/>
          </ac:picMkLst>
        </pc:picChg>
      </pc:sldChg>
      <pc:sldChg chg="del">
        <pc:chgData name="Murphy. Jane" userId="cd338bd2-4065-4f85-a153-2468adc66178" providerId="ADAL" clId="{72AC83AE-C549-45D1-8AB9-1B33034DE964}" dt="2026-08-14T22:04:51.151" v="363" actId="47"/>
        <pc:sldMkLst>
          <pc:docMk/>
          <pc:sldMk cId="1588413334" sldId="276"/>
        </pc:sldMkLst>
      </pc:sldChg>
      <pc:sldChg chg="addSp delSp modSp mod">
        <pc:chgData name="Murphy. Jane" userId="cd338bd2-4065-4f85-a153-2468adc66178" providerId="ADAL" clId="{72AC83AE-C549-45D1-8AB9-1B33034DE964}" dt="2026-08-14T22:05:42.689" v="429" actId="20577"/>
        <pc:sldMkLst>
          <pc:docMk/>
          <pc:sldMk cId="407898166" sldId="277"/>
        </pc:sldMkLst>
        <pc:spChg chg="mod">
          <ac:chgData name="Murphy. Jane" userId="cd338bd2-4065-4f85-a153-2468adc66178" providerId="ADAL" clId="{72AC83AE-C549-45D1-8AB9-1B33034DE964}" dt="2026-08-14T22:05:42.689" v="429" actId="20577"/>
          <ac:spMkLst>
            <pc:docMk/>
            <pc:sldMk cId="407898166" sldId="277"/>
            <ac:spMk id="2" creationId="{FCCA240B-3E90-38E2-A738-7DED419AA761}"/>
          </ac:spMkLst>
        </pc:spChg>
        <pc:spChg chg="add del mod">
          <ac:chgData name="Murphy. Jane" userId="cd338bd2-4065-4f85-a153-2468adc66178" providerId="ADAL" clId="{72AC83AE-C549-45D1-8AB9-1B33034DE964}" dt="2026-08-14T22:00:04.039" v="343"/>
          <ac:spMkLst>
            <pc:docMk/>
            <pc:sldMk cId="407898166" sldId="277"/>
            <ac:spMk id="5" creationId="{55AF4FD8-93FA-C281-27A6-65E935C109C8}"/>
          </ac:spMkLst>
        </pc:spChg>
        <pc:spChg chg="add del mod">
          <ac:chgData name="Murphy. Jane" userId="cd338bd2-4065-4f85-a153-2468adc66178" providerId="ADAL" clId="{72AC83AE-C549-45D1-8AB9-1B33034DE964}" dt="2026-08-14T22:03:14.817" v="351"/>
          <ac:spMkLst>
            <pc:docMk/>
            <pc:sldMk cId="407898166" sldId="277"/>
            <ac:spMk id="8" creationId="{8CDDB0E5-FEF4-2F09-FF73-6AA905352D7D}"/>
          </ac:spMkLst>
        </pc:spChg>
        <pc:graphicFrameChg chg="add del mod modGraphic">
          <ac:chgData name="Murphy. Jane" userId="cd338bd2-4065-4f85-a153-2468adc66178" providerId="ADAL" clId="{72AC83AE-C549-45D1-8AB9-1B33034DE964}" dt="2026-08-14T22:02:31.516" v="348" actId="478"/>
          <ac:graphicFrameMkLst>
            <pc:docMk/>
            <pc:sldMk cId="407898166" sldId="277"/>
            <ac:graphicFrameMk id="6" creationId="{4AC87D3E-33BB-756C-C534-2D54DDB41737}"/>
          </ac:graphicFrameMkLst>
        </pc:graphicFrameChg>
        <pc:graphicFrameChg chg="add mod modGraphic">
          <ac:chgData name="Murphy. Jane" userId="cd338bd2-4065-4f85-a153-2468adc66178" providerId="ADAL" clId="{72AC83AE-C549-45D1-8AB9-1B33034DE964}" dt="2026-08-14T22:04:38.357" v="362" actId="1076"/>
          <ac:graphicFrameMkLst>
            <pc:docMk/>
            <pc:sldMk cId="407898166" sldId="277"/>
            <ac:graphicFrameMk id="9" creationId="{E96F0FBB-E926-270B-4001-D21A66C1E836}"/>
          </ac:graphicFrameMkLst>
        </pc:graphicFrameChg>
        <pc:picChg chg="del">
          <ac:chgData name="Murphy. Jane" userId="cd338bd2-4065-4f85-a153-2468adc66178" providerId="ADAL" clId="{72AC83AE-C549-45D1-8AB9-1B33034DE964}" dt="2026-08-14T21:59:14.868" v="342" actId="478"/>
          <ac:picMkLst>
            <pc:docMk/>
            <pc:sldMk cId="407898166" sldId="277"/>
            <ac:picMk id="4" creationId="{45419458-4411-8C2C-C6F2-32EDDD4A2F01}"/>
          </ac:picMkLst>
        </pc:picChg>
      </pc:sldChg>
      <pc:sldChg chg="del">
        <pc:chgData name="Murphy. Jane" userId="cd338bd2-4065-4f85-a153-2468adc66178" providerId="ADAL" clId="{72AC83AE-C549-45D1-8AB9-1B33034DE964}" dt="2026-08-14T22:04:55.389" v="381" actId="47"/>
        <pc:sldMkLst>
          <pc:docMk/>
          <pc:sldMk cId="4197025692" sldId="278"/>
        </pc:sldMkLst>
      </pc:sldChg>
      <pc:sldChg chg="del">
        <pc:chgData name="Murphy. Jane" userId="cd338bd2-4065-4f85-a153-2468adc66178" providerId="ADAL" clId="{72AC83AE-C549-45D1-8AB9-1B33034DE964}" dt="2026-08-14T22:04:55.800" v="382" actId="47"/>
        <pc:sldMkLst>
          <pc:docMk/>
          <pc:sldMk cId="42318704" sldId="279"/>
        </pc:sldMkLst>
      </pc:sldChg>
      <pc:sldChg chg="del">
        <pc:chgData name="Murphy. Jane" userId="cd338bd2-4065-4f85-a153-2468adc66178" providerId="ADAL" clId="{72AC83AE-C549-45D1-8AB9-1B33034DE964}" dt="2026-08-14T22:04:56.080" v="383" actId="47"/>
        <pc:sldMkLst>
          <pc:docMk/>
          <pc:sldMk cId="898302586" sldId="281"/>
        </pc:sldMkLst>
      </pc:sldChg>
      <pc:sldChg chg="del">
        <pc:chgData name="Murphy. Jane" userId="cd338bd2-4065-4f85-a153-2468adc66178" providerId="ADAL" clId="{72AC83AE-C549-45D1-8AB9-1B33034DE964}" dt="2026-08-14T22:04:56.273" v="384" actId="47"/>
        <pc:sldMkLst>
          <pc:docMk/>
          <pc:sldMk cId="2765576014" sldId="282"/>
        </pc:sldMkLst>
      </pc:sldChg>
      <pc:sldChg chg="del">
        <pc:chgData name="Murphy. Jane" userId="cd338bd2-4065-4f85-a153-2468adc66178" providerId="ADAL" clId="{72AC83AE-C549-45D1-8AB9-1B33034DE964}" dt="2026-08-14T22:04:56.441" v="385" actId="47"/>
        <pc:sldMkLst>
          <pc:docMk/>
          <pc:sldMk cId="191965080" sldId="283"/>
        </pc:sldMkLst>
      </pc:sldChg>
      <pc:sldChg chg="del">
        <pc:chgData name="Murphy. Jane" userId="cd338bd2-4065-4f85-a153-2468adc66178" providerId="ADAL" clId="{72AC83AE-C549-45D1-8AB9-1B33034DE964}" dt="2026-08-14T22:04:56.656" v="386" actId="47"/>
        <pc:sldMkLst>
          <pc:docMk/>
          <pc:sldMk cId="2137973322" sldId="285"/>
        </pc:sldMkLst>
      </pc:sldChg>
      <pc:sldChg chg="del">
        <pc:chgData name="Murphy. Jane" userId="cd338bd2-4065-4f85-a153-2468adc66178" providerId="ADAL" clId="{72AC83AE-C549-45D1-8AB9-1B33034DE964}" dt="2026-08-14T22:04:56.849" v="387" actId="47"/>
        <pc:sldMkLst>
          <pc:docMk/>
          <pc:sldMk cId="856308188" sldId="286"/>
        </pc:sldMkLst>
      </pc:sldChg>
      <pc:sldChg chg="del">
        <pc:chgData name="Murphy. Jane" userId="cd338bd2-4065-4f85-a153-2468adc66178" providerId="ADAL" clId="{72AC83AE-C549-45D1-8AB9-1B33034DE964}" dt="2026-08-14T22:04:57.272" v="389" actId="47"/>
        <pc:sldMkLst>
          <pc:docMk/>
          <pc:sldMk cId="4046729207" sldId="287"/>
        </pc:sldMkLst>
      </pc:sldChg>
      <pc:sldChg chg="del">
        <pc:chgData name="Murphy. Jane" userId="cd338bd2-4065-4f85-a153-2468adc66178" providerId="ADAL" clId="{72AC83AE-C549-45D1-8AB9-1B33034DE964}" dt="2026-08-14T22:04:57.082" v="388" actId="47"/>
        <pc:sldMkLst>
          <pc:docMk/>
          <pc:sldMk cId="2930063629" sldId="288"/>
        </pc:sldMkLst>
      </pc:sldChg>
      <pc:sldChg chg="del">
        <pc:chgData name="Murphy. Jane" userId="cd338bd2-4065-4f85-a153-2468adc66178" providerId="ADAL" clId="{72AC83AE-C549-45D1-8AB9-1B33034DE964}" dt="2026-08-14T22:04:57.504" v="390" actId="47"/>
        <pc:sldMkLst>
          <pc:docMk/>
          <pc:sldMk cId="2802840292" sldId="289"/>
        </pc:sldMkLst>
      </pc:sldChg>
      <pc:sldChg chg="del">
        <pc:chgData name="Murphy. Jane" userId="cd338bd2-4065-4f85-a153-2468adc66178" providerId="ADAL" clId="{72AC83AE-C549-45D1-8AB9-1B33034DE964}" dt="2026-08-14T22:04:57.702" v="391" actId="47"/>
        <pc:sldMkLst>
          <pc:docMk/>
          <pc:sldMk cId="3361462320" sldId="290"/>
        </pc:sldMkLst>
      </pc:sldChg>
      <pc:sldChg chg="del">
        <pc:chgData name="Murphy. Jane" userId="cd338bd2-4065-4f85-a153-2468adc66178" providerId="ADAL" clId="{72AC83AE-C549-45D1-8AB9-1B33034DE964}" dt="2026-08-14T22:04:58.170" v="393" actId="47"/>
        <pc:sldMkLst>
          <pc:docMk/>
          <pc:sldMk cId="3431847273" sldId="293"/>
        </pc:sldMkLst>
      </pc:sldChg>
      <pc:sldChg chg="del">
        <pc:chgData name="Murphy. Jane" userId="cd338bd2-4065-4f85-a153-2468adc66178" providerId="ADAL" clId="{72AC83AE-C549-45D1-8AB9-1B33034DE964}" dt="2026-08-14T22:04:58.449" v="394" actId="47"/>
        <pc:sldMkLst>
          <pc:docMk/>
          <pc:sldMk cId="3451430007" sldId="294"/>
        </pc:sldMkLst>
      </pc:sldChg>
      <pc:sldChg chg="del">
        <pc:chgData name="Murphy. Jane" userId="cd338bd2-4065-4f85-a153-2468adc66178" providerId="ADAL" clId="{72AC83AE-C549-45D1-8AB9-1B33034DE964}" dt="2026-08-14T22:04:58.719" v="395" actId="47"/>
        <pc:sldMkLst>
          <pc:docMk/>
          <pc:sldMk cId="3679420651" sldId="295"/>
        </pc:sldMkLst>
      </pc:sldChg>
      <pc:sldChg chg="del">
        <pc:chgData name="Murphy. Jane" userId="cd338bd2-4065-4f85-a153-2468adc66178" providerId="ADAL" clId="{72AC83AE-C549-45D1-8AB9-1B33034DE964}" dt="2026-08-14T22:04:58.981" v="396" actId="47"/>
        <pc:sldMkLst>
          <pc:docMk/>
          <pc:sldMk cId="2338613875" sldId="296"/>
        </pc:sldMkLst>
      </pc:sldChg>
      <pc:sldChg chg="del">
        <pc:chgData name="Murphy. Jane" userId="cd338bd2-4065-4f85-a153-2468adc66178" providerId="ADAL" clId="{72AC83AE-C549-45D1-8AB9-1B33034DE964}" dt="2026-08-14T22:04:59.423" v="397" actId="47"/>
        <pc:sldMkLst>
          <pc:docMk/>
          <pc:sldMk cId="456674654" sldId="298"/>
        </pc:sldMkLst>
      </pc:sldChg>
      <pc:sldChg chg="del">
        <pc:chgData name="Murphy. Jane" userId="cd338bd2-4065-4f85-a153-2468adc66178" providerId="ADAL" clId="{72AC83AE-C549-45D1-8AB9-1B33034DE964}" dt="2026-08-14T22:05:02.908" v="399" actId="47"/>
        <pc:sldMkLst>
          <pc:docMk/>
          <pc:sldMk cId="1268765579" sldId="299"/>
        </pc:sldMkLst>
      </pc:sldChg>
      <pc:sldChg chg="del">
        <pc:chgData name="Murphy. Jane" userId="cd338bd2-4065-4f85-a153-2468adc66178" providerId="ADAL" clId="{72AC83AE-C549-45D1-8AB9-1B33034DE964}" dt="2026-08-14T22:04:57.955" v="392" actId="47"/>
        <pc:sldMkLst>
          <pc:docMk/>
          <pc:sldMk cId="639296955" sldId="300"/>
        </pc:sldMkLst>
      </pc:sldChg>
      <pc:sldChg chg="del">
        <pc:chgData name="Murphy. Jane" userId="cd338bd2-4065-4f85-a153-2468adc66178" providerId="ADAL" clId="{72AC83AE-C549-45D1-8AB9-1B33034DE964}" dt="2026-08-14T22:04:53.905" v="373" actId="47"/>
        <pc:sldMkLst>
          <pc:docMk/>
          <pc:sldMk cId="1404444815" sldId="301"/>
        </pc:sldMkLst>
      </pc:sldChg>
      <pc:sldChg chg="del">
        <pc:chgData name="Murphy. Jane" userId="cd338bd2-4065-4f85-a153-2468adc66178" providerId="ADAL" clId="{72AC83AE-C549-45D1-8AB9-1B33034DE964}" dt="2026-08-14T22:04:52.403" v="366" actId="47"/>
        <pc:sldMkLst>
          <pc:docMk/>
          <pc:sldMk cId="1392078522" sldId="302"/>
        </pc:sldMkLst>
      </pc:sldChg>
      <pc:sldChg chg="del">
        <pc:chgData name="Murphy. Jane" userId="cd338bd2-4065-4f85-a153-2468adc66178" providerId="ADAL" clId="{72AC83AE-C549-45D1-8AB9-1B33034DE964}" dt="2026-08-14T22:04:52.755" v="367" actId="47"/>
        <pc:sldMkLst>
          <pc:docMk/>
          <pc:sldMk cId="542247979" sldId="303"/>
        </pc:sldMkLst>
      </pc:sldChg>
      <pc:sldChg chg="del">
        <pc:chgData name="Murphy. Jane" userId="cd338bd2-4065-4f85-a153-2468adc66178" providerId="ADAL" clId="{72AC83AE-C549-45D1-8AB9-1B33034DE964}" dt="2026-08-14T22:04:53.011" v="368" actId="47"/>
        <pc:sldMkLst>
          <pc:docMk/>
          <pc:sldMk cId="2702043527" sldId="304"/>
        </pc:sldMkLst>
      </pc:sldChg>
      <pc:sldChg chg="del">
        <pc:chgData name="Murphy. Jane" userId="cd338bd2-4065-4f85-a153-2468adc66178" providerId="ADAL" clId="{72AC83AE-C549-45D1-8AB9-1B33034DE964}" dt="2026-08-14T22:04:53.180" v="369" actId="47"/>
        <pc:sldMkLst>
          <pc:docMk/>
          <pc:sldMk cId="1827641150" sldId="305"/>
        </pc:sldMkLst>
      </pc:sldChg>
      <pc:sldChg chg="del">
        <pc:chgData name="Murphy. Jane" userId="cd338bd2-4065-4f85-a153-2468adc66178" providerId="ADAL" clId="{72AC83AE-C549-45D1-8AB9-1B33034DE964}" dt="2026-08-14T22:04:53.529" v="371" actId="47"/>
        <pc:sldMkLst>
          <pc:docMk/>
          <pc:sldMk cId="3230338517" sldId="306"/>
        </pc:sldMkLst>
      </pc:sldChg>
      <pc:sldChg chg="del">
        <pc:chgData name="Murphy. Jane" userId="cd338bd2-4065-4f85-a153-2468adc66178" providerId="ADAL" clId="{72AC83AE-C549-45D1-8AB9-1B33034DE964}" dt="2026-08-14T22:04:55.011" v="379" actId="47"/>
        <pc:sldMkLst>
          <pc:docMk/>
          <pc:sldMk cId="1417810997" sldId="307"/>
        </pc:sldMkLst>
      </pc:sldChg>
      <pc:sldChg chg="del">
        <pc:chgData name="Murphy. Jane" userId="cd338bd2-4065-4f85-a153-2468adc66178" providerId="ADAL" clId="{72AC83AE-C549-45D1-8AB9-1B33034DE964}" dt="2026-08-14T22:05:05.097" v="400" actId="47"/>
        <pc:sldMkLst>
          <pc:docMk/>
          <pc:sldMk cId="4200395311" sldId="308"/>
        </pc:sldMkLst>
      </pc:sldChg>
      <pc:sldChg chg="del">
        <pc:chgData name="Murphy. Jane" userId="cd338bd2-4065-4f85-a153-2468adc66178" providerId="ADAL" clId="{72AC83AE-C549-45D1-8AB9-1B33034DE964}" dt="2026-08-14T22:05:07.322" v="404" actId="47"/>
        <pc:sldMkLst>
          <pc:docMk/>
          <pc:sldMk cId="1828125178" sldId="310"/>
        </pc:sldMkLst>
      </pc:sldChg>
      <pc:sldChg chg="del">
        <pc:chgData name="Murphy. Jane" userId="cd338bd2-4065-4f85-a153-2468adc66178" providerId="ADAL" clId="{72AC83AE-C549-45D1-8AB9-1B33034DE964}" dt="2026-08-14T22:04:53.377" v="370" actId="47"/>
        <pc:sldMkLst>
          <pc:docMk/>
          <pc:sldMk cId="4185406146" sldId="311"/>
        </pc:sldMkLst>
      </pc:sldChg>
      <pc:sldChg chg="del">
        <pc:chgData name="Murphy. Jane" userId="cd338bd2-4065-4f85-a153-2468adc66178" providerId="ADAL" clId="{72AC83AE-C549-45D1-8AB9-1B33034DE964}" dt="2026-08-14T22:05:05.546" v="401" actId="47"/>
        <pc:sldMkLst>
          <pc:docMk/>
          <pc:sldMk cId="3483753850" sldId="312"/>
        </pc:sldMkLst>
      </pc:sldChg>
      <pc:sldChg chg="del">
        <pc:chgData name="Murphy. Jane" userId="cd338bd2-4065-4f85-a153-2468adc66178" providerId="ADAL" clId="{72AC83AE-C549-45D1-8AB9-1B33034DE964}" dt="2026-08-14T22:05:06.009" v="402" actId="47"/>
        <pc:sldMkLst>
          <pc:docMk/>
          <pc:sldMk cId="719395578" sldId="313"/>
        </pc:sldMkLst>
      </pc:sldChg>
      <pc:sldChg chg="del">
        <pc:chgData name="Murphy. Jane" userId="cd338bd2-4065-4f85-a153-2468adc66178" providerId="ADAL" clId="{72AC83AE-C549-45D1-8AB9-1B33034DE964}" dt="2026-08-14T22:05:06.416" v="403" actId="47"/>
        <pc:sldMkLst>
          <pc:docMk/>
          <pc:sldMk cId="3491436886" sldId="314"/>
        </pc:sldMkLst>
      </pc:sldChg>
      <pc:sldChg chg="del">
        <pc:chgData name="Murphy. Jane" userId="cd338bd2-4065-4f85-a153-2468adc66178" providerId="ADAL" clId="{72AC83AE-C549-45D1-8AB9-1B33034DE964}" dt="2026-08-14T22:04:54.610" v="377" actId="47"/>
        <pc:sldMkLst>
          <pc:docMk/>
          <pc:sldMk cId="2782600393" sldId="316"/>
        </pc:sldMkLst>
      </pc:sldChg>
      <pc:sldChg chg="del">
        <pc:chgData name="Murphy. Jane" userId="cd338bd2-4065-4f85-a153-2468adc66178" providerId="ADAL" clId="{72AC83AE-C549-45D1-8AB9-1B33034DE964}" dt="2026-08-14T22:04:54.074" v="374" actId="47"/>
        <pc:sldMkLst>
          <pc:docMk/>
          <pc:sldMk cId="2983633560" sldId="318"/>
        </pc:sldMkLst>
      </pc:sldChg>
      <pc:sldChg chg="del">
        <pc:chgData name="Murphy. Jane" userId="cd338bd2-4065-4f85-a153-2468adc66178" providerId="ADAL" clId="{72AC83AE-C549-45D1-8AB9-1B33034DE964}" dt="2026-08-14T22:04:54.244" v="375" actId="47"/>
        <pc:sldMkLst>
          <pc:docMk/>
          <pc:sldMk cId="1773080356" sldId="319"/>
        </pc:sldMkLst>
      </pc:sldChg>
      <pc:sldChg chg="del">
        <pc:chgData name="Murphy. Jane" userId="cd338bd2-4065-4f85-a153-2468adc66178" providerId="ADAL" clId="{72AC83AE-C549-45D1-8AB9-1B33034DE964}" dt="2026-08-14T22:04:52.036" v="365" actId="47"/>
        <pc:sldMkLst>
          <pc:docMk/>
          <pc:sldMk cId="2584032538" sldId="321"/>
        </pc:sldMkLst>
      </pc:sldChg>
      <pc:sldChg chg="del">
        <pc:chgData name="Murphy. Jane" userId="cd338bd2-4065-4f85-a153-2468adc66178" providerId="ADAL" clId="{72AC83AE-C549-45D1-8AB9-1B33034DE964}" dt="2026-08-14T22:04:53.738" v="372" actId="47"/>
        <pc:sldMkLst>
          <pc:docMk/>
          <pc:sldMk cId="230086686" sldId="323"/>
        </pc:sldMkLst>
      </pc:sldChg>
      <pc:sldChg chg="del">
        <pc:chgData name="Murphy. Jane" userId="cd338bd2-4065-4f85-a153-2468adc66178" providerId="ADAL" clId="{72AC83AE-C549-45D1-8AB9-1B33034DE964}" dt="2026-08-14T22:04:54.439" v="376" actId="47"/>
        <pc:sldMkLst>
          <pc:docMk/>
          <pc:sldMk cId="3579908866" sldId="325"/>
        </pc:sldMkLst>
      </pc:sldChg>
      <pc:sldChg chg="del">
        <pc:chgData name="Murphy. Jane" userId="cd338bd2-4065-4f85-a153-2468adc66178" providerId="ADAL" clId="{72AC83AE-C549-45D1-8AB9-1B33034DE964}" dt="2026-08-14T22:04:54.882" v="378" actId="47"/>
        <pc:sldMkLst>
          <pc:docMk/>
          <pc:sldMk cId="3358747620" sldId="327"/>
        </pc:sldMkLst>
      </pc:sldChg>
      <pc:sldChg chg="del">
        <pc:chgData name="Murphy. Jane" userId="cd338bd2-4065-4f85-a153-2468adc66178" providerId="ADAL" clId="{72AC83AE-C549-45D1-8AB9-1B33034DE964}" dt="2026-08-14T22:04:55.149" v="380" actId="47"/>
        <pc:sldMkLst>
          <pc:docMk/>
          <pc:sldMk cId="2727318152" sldId="329"/>
        </pc:sldMkLst>
      </pc:sldChg>
      <pc:sldChg chg="del">
        <pc:chgData name="Murphy. Jane" userId="cd338bd2-4065-4f85-a153-2468adc66178" providerId="ADAL" clId="{72AC83AE-C549-45D1-8AB9-1B33034DE964}" dt="2026-08-14T22:04:59.773" v="398" actId="47"/>
        <pc:sldMkLst>
          <pc:docMk/>
          <pc:sldMk cId="1814612719" sldId="33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59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738" y="0"/>
            <a:ext cx="3055937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D89436-0442-479D-8E37-4A42BBAAC83A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63638"/>
            <a:ext cx="4189413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850" y="4479925"/>
            <a:ext cx="5643563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559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738" y="8842375"/>
            <a:ext cx="3055937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D84BD-EFDA-48CB-888D-D12F1443F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057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saccounty.sharepoint.com/:f:/r/sites/DHS-PRI-Co-ApplicantBoard/Shared%20Documents/Strategic%20Plan%202027-2031%20Development/Strategic%20Plan%20Development%20Session%202026/Session%202%20-%20May%2015th%202026/HRSA%20Electronic%20Handbooks%20(EHBs)%20Documentation?csf=1&amp;web=1&amp;e=bpRTKV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-22693"/>
            <a:ext cx="9143998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384720" y="-2407841"/>
            <a:ext cx="4374557" cy="9144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55756" y="-2236808"/>
            <a:ext cx="4374128" cy="880235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-22690"/>
            <a:ext cx="6406863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4459073" y="-1032053"/>
            <a:ext cx="3742610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6118" y="735106"/>
            <a:ext cx="7540322" cy="2928470"/>
          </a:xfrm>
        </p:spPr>
        <p:txBody>
          <a:bodyPr anchor="b">
            <a:normAutofit/>
          </a:bodyPr>
          <a:lstStyle/>
          <a:p>
            <a:pPr algn="l"/>
            <a:r>
              <a:rPr lang="en-US" sz="4200">
                <a:solidFill>
                  <a:srgbClr val="FFFFFF"/>
                </a:solidFill>
              </a:rPr>
              <a:t>CAB 2027-2029 Strategic Plan Development Project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8511" y="4870824"/>
            <a:ext cx="7504463" cy="1458258"/>
          </a:xfrm>
        </p:spPr>
        <p:txBody>
          <a:bodyPr anchor="ctr">
            <a:normAutofit/>
          </a:bodyPr>
          <a:lstStyle/>
          <a:p>
            <a:r>
              <a:rPr lang="en-US" dirty="0"/>
              <a:t>August 21</a:t>
            </a:r>
            <a:r>
              <a:rPr lang="en-US" baseline="30000" dirty="0"/>
              <a:t>st</a:t>
            </a:r>
            <a:r>
              <a:rPr lang="en-US" dirty="0"/>
              <a:t>, 2026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US" sz="3500" dirty="0">
                <a:solidFill>
                  <a:srgbClr val="FFFFFF"/>
                </a:solidFill>
              </a:rPr>
              <a:t>Update</a:t>
            </a: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>
          <a:xfrm>
            <a:off x="925486" y="1796962"/>
            <a:ext cx="7293023" cy="4569730"/>
          </a:xfrm>
        </p:spPr>
        <p:txBody>
          <a:bodyPr anchor="ctr">
            <a:normAutofit/>
          </a:bodyPr>
          <a:lstStyle/>
          <a:p>
            <a:r>
              <a:rPr lang="en-US" sz="2800" dirty="0"/>
              <a:t>Update on responses to:</a:t>
            </a:r>
          </a:p>
          <a:p>
            <a:pPr lvl="1"/>
            <a:r>
              <a:rPr lang="en-US" dirty="0"/>
              <a:t>Stakeholder survey</a:t>
            </a:r>
          </a:p>
          <a:p>
            <a:pPr lvl="1"/>
            <a:r>
              <a:rPr lang="en-US" dirty="0"/>
              <a:t>Staff survey</a:t>
            </a:r>
          </a:p>
          <a:p>
            <a:pPr lvl="1"/>
            <a:r>
              <a:rPr lang="en-US" dirty="0"/>
              <a:t>Client survey and interviews</a:t>
            </a:r>
          </a:p>
          <a:p>
            <a:pPr lvl="1"/>
            <a:endParaRPr lang="en-US" dirty="0"/>
          </a:p>
          <a:p>
            <a:r>
              <a:rPr lang="en-US" sz="2800" dirty="0"/>
              <a:t>Updated timeline</a:t>
            </a:r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0DD210-D12A-D0D2-1D19-0A4D68072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D1772ECE-5BE6-9A32-BCF7-DB92A82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A99BFB7-04CF-456A-E926-8FC3BC69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BC0FFFD-0A89-E0DC-E07F-0C38E20EE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94BAC7F-387E-75A8-85BE-11939990C1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E42F794-7651-F628-7908-3EDF8A7CD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808484-5A74-313B-0DCB-D41122904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US" sz="3500" dirty="0">
                <a:solidFill>
                  <a:srgbClr val="FFFFFF"/>
                </a:solidFill>
              </a:rPr>
              <a:t>Survey Response Update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DA5893EA-54F3-5BD6-98AE-706357F4E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806" y="2318197"/>
            <a:ext cx="8799485" cy="3683358"/>
          </a:xfrm>
        </p:spPr>
        <p:txBody>
          <a:bodyPr anchor="ctr">
            <a:noAutofit/>
          </a:bodyPr>
          <a:lstStyle/>
          <a:p>
            <a:r>
              <a:rPr lang="en-US" dirty="0"/>
              <a:t>Stakeholder Survey: 6 responses</a:t>
            </a:r>
          </a:p>
          <a:p>
            <a:endParaRPr lang="en-US" dirty="0"/>
          </a:p>
          <a:p>
            <a:r>
              <a:rPr lang="en-US" dirty="0"/>
              <a:t>Staff Survey: 55 responses</a:t>
            </a:r>
          </a:p>
          <a:p>
            <a:endParaRPr lang="en-US" dirty="0"/>
          </a:p>
          <a:p>
            <a:r>
              <a:rPr lang="en-US" dirty="0"/>
              <a:t>Client Survey:  364 responses and 5 Client interviews</a:t>
            </a:r>
          </a:p>
          <a:p>
            <a:pPr lvl="0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0637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6EE9FC-BF7E-87EE-ABC7-56F807E12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431BEF32-E651-4EE9-2FE2-966C46B625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31FD82A-AD27-790C-7A8B-89F6FE0F9B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8AEC2BB-EDD8-AC14-8636-81A6E62E8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66F2142-6A6B-FB77-ED4A-965563C1A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E372E04-9FA6-DF95-8B94-03BADE948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C88A08-518A-AD0E-336D-92D8CF7DC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US" sz="3500" dirty="0">
                <a:solidFill>
                  <a:srgbClr val="FFFFFF"/>
                </a:solidFill>
              </a:rPr>
              <a:t>Updated Timeline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CEF6799C-DB5A-CD49-287D-6CFBFA520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HRSA Electronic Handbooks (EHBs) Documentation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2AA5622-5DB1-AE44-0E74-E2F10F5150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44488" y="1107338"/>
            <a:ext cx="8504237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800">
              <a:latin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800">
              <a:latin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800">
              <a:latin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800">
              <a:latin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800">
              <a:latin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800">
              <a:latin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800">
              <a:latin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800">
              <a:latin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800">
              <a:latin typeface="Arial" panose="020B0604020202020204" pitchFamily="34" charset="0"/>
              <a:hlinkClick r:id="rId2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31D86F9-47E6-8B7A-F66B-F1EBDE2501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8266920"/>
              </p:ext>
            </p:extLst>
          </p:nvPr>
        </p:nvGraphicFramePr>
        <p:xfrm>
          <a:off x="344488" y="1742962"/>
          <a:ext cx="8248368" cy="4329655"/>
        </p:xfrm>
        <a:graphic>
          <a:graphicData uri="http://schemas.openxmlformats.org/drawingml/2006/table">
            <a:tbl>
              <a:tblPr firstRow="1" firstCol="1" bandRow="1"/>
              <a:tblGrid>
                <a:gridCol w="2085848">
                  <a:extLst>
                    <a:ext uri="{9D8B030D-6E8A-4147-A177-3AD203B41FA5}">
                      <a16:colId xmlns:a16="http://schemas.microsoft.com/office/drawing/2014/main" val="1638426980"/>
                    </a:ext>
                  </a:extLst>
                </a:gridCol>
                <a:gridCol w="4205188">
                  <a:extLst>
                    <a:ext uri="{9D8B030D-6E8A-4147-A177-3AD203B41FA5}">
                      <a16:colId xmlns:a16="http://schemas.microsoft.com/office/drawing/2014/main" val="2474077523"/>
                    </a:ext>
                  </a:extLst>
                </a:gridCol>
                <a:gridCol w="1957332">
                  <a:extLst>
                    <a:ext uri="{9D8B030D-6E8A-4147-A177-3AD203B41FA5}">
                      <a16:colId xmlns:a16="http://schemas.microsoft.com/office/drawing/2014/main" val="629534746"/>
                    </a:ext>
                  </a:extLst>
                </a:gridCol>
              </a:tblGrid>
              <a:tr h="2531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Timeframe 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Activity 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CAB Input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7475119"/>
                  </a:ext>
                </a:extLst>
              </a:tr>
              <a:tr h="110029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Early August 2026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Client surveys sent to: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patients with activated “My Chart” – 8,279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Staff – 124 County, 252 UCD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Stakeholders - 65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504"/>
                  </a:ext>
                </a:extLst>
              </a:tr>
              <a:tr h="110029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Late August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SWOT findings analyzed.  Themes and priorities drafted by group and aggregate.  Complete Environmental Scan.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Gather and summarize patient data.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Provide SWOT findings, themes and priorities to CAB.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5873147"/>
                  </a:ext>
                </a:extLst>
              </a:tr>
              <a:tr h="110029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September 2026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Develop strategic priorities, draft goals and activities.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Complete interviews, focus groups, or other data gathering methods. 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Preliminary information presented to CAB 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0731567"/>
                  </a:ext>
                </a:extLst>
              </a:tr>
              <a:tr h="73960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September/October 2026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Draft themes, goals and activities. Begin development of metrics, and targets. Begin comparative analysis to previous data.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Plan update to CAB.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49523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2278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B8214A-314A-BA01-A34D-8DCDFF6DE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A791E732-7BF7-C43D-C4CA-9E13284BE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937AE7A-3B2B-53F7-4B78-2193D05E7E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2820A95-F069-EC3E-A2B2-485C722A1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71AA035-41F9-23ED-371F-CEFC09E10F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8E72D4D-89A5-FA78-E316-03E45C076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CA240B-3E90-38E2-A738-7DED419AA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US" sz="3500" dirty="0">
                <a:solidFill>
                  <a:srgbClr val="FFFFFF"/>
                </a:solidFill>
              </a:rPr>
              <a:t>Updated Timeline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E96F0FBB-E926-270B-4001-D21A66C1E8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0703355"/>
              </p:ext>
            </p:extLst>
          </p:nvPr>
        </p:nvGraphicFramePr>
        <p:xfrm>
          <a:off x="350726" y="1766710"/>
          <a:ext cx="8442543" cy="4671491"/>
        </p:xfrm>
        <a:graphic>
          <a:graphicData uri="http://schemas.openxmlformats.org/drawingml/2006/table">
            <a:tbl>
              <a:tblPr firstRow="1" firstCol="1" bandRow="1"/>
              <a:tblGrid>
                <a:gridCol w="2134951">
                  <a:extLst>
                    <a:ext uri="{9D8B030D-6E8A-4147-A177-3AD203B41FA5}">
                      <a16:colId xmlns:a16="http://schemas.microsoft.com/office/drawing/2014/main" val="2251821022"/>
                    </a:ext>
                  </a:extLst>
                </a:gridCol>
                <a:gridCol w="4304182">
                  <a:extLst>
                    <a:ext uri="{9D8B030D-6E8A-4147-A177-3AD203B41FA5}">
                      <a16:colId xmlns:a16="http://schemas.microsoft.com/office/drawing/2014/main" val="1276293053"/>
                    </a:ext>
                  </a:extLst>
                </a:gridCol>
                <a:gridCol w="2003410">
                  <a:extLst>
                    <a:ext uri="{9D8B030D-6E8A-4147-A177-3AD203B41FA5}">
                      <a16:colId xmlns:a16="http://schemas.microsoft.com/office/drawing/2014/main" val="1833343421"/>
                    </a:ext>
                  </a:extLst>
                </a:gridCol>
              </a:tblGrid>
              <a:tr h="30073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Timeframe 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Activity 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CAB Input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1199106"/>
                  </a:ext>
                </a:extLst>
              </a:tr>
              <a:tr h="8784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October 2026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Prepare introduction, methods, needs assessment summary, patient population overview, and environmental scan components.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CAB reviews draft sections and provides feedback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6209023"/>
                  </a:ext>
                </a:extLst>
              </a:tr>
              <a:tr h="21735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Early November 2026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Finalize themes, goals and activities. Finalize outcome measures.  Incorporate CAB revisions, finalize outcome measures and implementation/activity components.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Create Plan design and begin designing completed sections. Provide complete Plan to CAB for review (early November).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Draft Plan to CAB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9288733"/>
                  </a:ext>
                </a:extLst>
              </a:tr>
              <a:tr h="10180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Late November 2026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Incorporate CAB review (late November).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Final preparation of approval packet; final edits and formatting.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Review final pre‑approval materials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818376"/>
                  </a:ext>
                </a:extLst>
              </a:tr>
              <a:tr h="30073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December 2026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Final CAB approval of Strategic Plan</a:t>
                      </a:r>
                      <a:r>
                        <a:rPr lang="en-US" sz="14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Formal vote</a:t>
                      </a:r>
                      <a:endParaRPr lang="en-US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47116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898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9144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41640" y="-1720"/>
            <a:ext cx="881253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4540" y="-1291"/>
            <a:ext cx="2706134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3923854" y="1402819"/>
            <a:ext cx="4967533" cy="3741293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541AF0-9A96-206D-2C62-012B0E51F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148" y="818984"/>
            <a:ext cx="4947184" cy="326852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90000"/>
              </a:lnSpc>
            </a:pPr>
            <a:r>
              <a:rPr lang="en-US" sz="4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Questions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735" y="4480038"/>
            <a:ext cx="9134528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368117" y="2081692"/>
            <a:ext cx="6857572" cy="269419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02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c13dd1c7-22d1-431c-a46c-2d140b414506}" enabled="1" method="Standard" siteId="{2b077431-a3b0-4b1c-bb77-f66a1132daa2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305</Words>
  <Application>Microsoft Office PowerPoint</Application>
  <PresentationFormat>On-screen Show (4:3)</PresentationFormat>
  <Paragraphs>72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Arial</vt:lpstr>
      <vt:lpstr>Calibri</vt:lpstr>
      <vt:lpstr>Symbol</vt:lpstr>
      <vt:lpstr>Office Theme</vt:lpstr>
      <vt:lpstr>CAB 2027-2029 Strategic Plan Development Project</vt:lpstr>
      <vt:lpstr>Update</vt:lpstr>
      <vt:lpstr>Survey Response Update</vt:lpstr>
      <vt:lpstr>Updated Timeline</vt:lpstr>
      <vt:lpstr>Updated Timeline</vt:lpstr>
      <vt:lpstr>Questions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Murphy. Jane</dc:creator>
  <cp:keywords/>
  <dc:description>generated using python-pptx</dc:description>
  <cp:lastModifiedBy>Murphy. Jane</cp:lastModifiedBy>
  <cp:revision>2</cp:revision>
  <cp:lastPrinted>2026-05-13T23:49:13Z</cp:lastPrinted>
  <dcterms:created xsi:type="dcterms:W3CDTF">2013-01-27T09:14:16Z</dcterms:created>
  <dcterms:modified xsi:type="dcterms:W3CDTF">2026-08-14T22:05:49Z</dcterms:modified>
  <cp:category/>
</cp:coreProperties>
</file>